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FF"/>
    <a:srgbClr val="339933"/>
    <a:srgbClr val="006600"/>
    <a:srgbClr val="CC6600"/>
    <a:srgbClr val="FF6600"/>
    <a:srgbClr val="003300"/>
    <a:srgbClr val="FFFFFF"/>
    <a:srgbClr val="FF33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 varScale="1">
        <p:scale>
          <a:sx n="62" d="100"/>
          <a:sy n="62" d="100"/>
        </p:scale>
        <p:origin x="198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4179333" y="863715"/>
            <a:ext cx="1575175" cy="1575175"/>
            <a:chOff x="4179333" y="863715"/>
            <a:chExt cx="1575175" cy="1575175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4322930" y="990111"/>
              <a:ext cx="1131640" cy="1259384"/>
              <a:chOff x="4174331" y="3109033"/>
              <a:chExt cx="721202" cy="802615"/>
            </a:xfrm>
          </p:grpSpPr>
          <p:sp>
            <p:nvSpPr>
              <p:cNvPr id="32" name="フリーフォーム 31"/>
              <p:cNvSpPr/>
              <p:nvPr/>
            </p:nvSpPr>
            <p:spPr>
              <a:xfrm rot="900000">
                <a:off x="4217763" y="3109033"/>
                <a:ext cx="614358" cy="802615"/>
              </a:xfrm>
              <a:custGeom>
                <a:avLst/>
                <a:gdLst>
                  <a:gd name="connsiteX0" fmla="*/ 41924 w 614358"/>
                  <a:gd name="connsiteY0" fmla="*/ 370915 h 802615"/>
                  <a:gd name="connsiteX1" fmla="*/ 368032 w 614358"/>
                  <a:gd name="connsiteY1" fmla="*/ 283535 h 802615"/>
                  <a:gd name="connsiteX2" fmla="*/ 395883 w 614358"/>
                  <a:gd name="connsiteY2" fmla="*/ 336807 h 802615"/>
                  <a:gd name="connsiteX3" fmla="*/ 522125 w 614358"/>
                  <a:gd name="connsiteY3" fmla="*/ 466583 h 802615"/>
                  <a:gd name="connsiteX4" fmla="*/ 509268 w 614358"/>
                  <a:gd name="connsiteY4" fmla="*/ 517360 h 802615"/>
                  <a:gd name="connsiteX5" fmla="*/ 496813 w 614358"/>
                  <a:gd name="connsiteY5" fmla="*/ 520697 h 802615"/>
                  <a:gd name="connsiteX6" fmla="*/ 479917 w 614358"/>
                  <a:gd name="connsiteY6" fmla="*/ 587426 h 802615"/>
                  <a:gd name="connsiteX7" fmla="*/ 501257 w 614358"/>
                  <a:gd name="connsiteY7" fmla="*/ 592164 h 802615"/>
                  <a:gd name="connsiteX8" fmla="*/ 540303 w 614358"/>
                  <a:gd name="connsiteY8" fmla="*/ 630283 h 802615"/>
                  <a:gd name="connsiteX9" fmla="*/ 508378 w 614358"/>
                  <a:gd name="connsiteY9" fmla="*/ 726802 h 802615"/>
                  <a:gd name="connsiteX10" fmla="*/ 494606 w 614358"/>
                  <a:gd name="connsiteY10" fmla="*/ 701994 h 802615"/>
                  <a:gd name="connsiteX11" fmla="*/ 514456 w 614358"/>
                  <a:gd name="connsiteY11" fmla="*/ 641986 h 802615"/>
                  <a:gd name="connsiteX12" fmla="*/ 490179 w 614358"/>
                  <a:gd name="connsiteY12" fmla="*/ 618286 h 802615"/>
                  <a:gd name="connsiteX13" fmla="*/ 472234 w 614358"/>
                  <a:gd name="connsiteY13" fmla="*/ 617768 h 802615"/>
                  <a:gd name="connsiteX14" fmla="*/ 441365 w 614358"/>
                  <a:gd name="connsiteY14" fmla="*/ 739680 h 802615"/>
                  <a:gd name="connsiteX15" fmla="*/ 206489 w 614358"/>
                  <a:gd name="connsiteY15" fmla="*/ 802615 h 802615"/>
                  <a:gd name="connsiteX16" fmla="*/ 48978 w 614358"/>
                  <a:gd name="connsiteY16" fmla="*/ 640694 h 802615"/>
                  <a:gd name="connsiteX17" fmla="*/ 36523 w 614358"/>
                  <a:gd name="connsiteY17" fmla="*/ 644032 h 802615"/>
                  <a:gd name="connsiteX18" fmla="*/ 0 w 614358"/>
                  <a:gd name="connsiteY18" fmla="*/ 606486 h 802615"/>
                  <a:gd name="connsiteX19" fmla="*/ 44441 w 614358"/>
                  <a:gd name="connsiteY19" fmla="*/ 430975 h 802615"/>
                  <a:gd name="connsiteX20" fmla="*/ 308641 w 614358"/>
                  <a:gd name="connsiteY20" fmla="*/ 8600 h 802615"/>
                  <a:gd name="connsiteX21" fmla="*/ 316056 w 614358"/>
                  <a:gd name="connsiteY21" fmla="*/ 7390 h 802615"/>
                  <a:gd name="connsiteX22" fmla="*/ 360546 w 614358"/>
                  <a:gd name="connsiteY22" fmla="*/ 17071 h 802615"/>
                  <a:gd name="connsiteX23" fmla="*/ 412452 w 614358"/>
                  <a:gd name="connsiteY23" fmla="*/ 25542 h 802615"/>
                  <a:gd name="connsiteX24" fmla="*/ 417043 w 614358"/>
                  <a:gd name="connsiteY24" fmla="*/ 20298 h 802615"/>
                  <a:gd name="connsiteX25" fmla="*/ 422949 w 614358"/>
                  <a:gd name="connsiteY25" fmla="*/ 7654 h 802615"/>
                  <a:gd name="connsiteX26" fmla="*/ 443787 w 614358"/>
                  <a:gd name="connsiteY26" fmla="*/ 0 h 802615"/>
                  <a:gd name="connsiteX27" fmla="*/ 464627 w 614358"/>
                  <a:gd name="connsiteY27" fmla="*/ 7654 h 802615"/>
                  <a:gd name="connsiteX28" fmla="*/ 473116 w 614358"/>
                  <a:gd name="connsiteY28" fmla="*/ 25829 h 802615"/>
                  <a:gd name="connsiteX29" fmla="*/ 478772 w 614358"/>
                  <a:gd name="connsiteY29" fmla="*/ 26753 h 802615"/>
                  <a:gd name="connsiteX30" fmla="*/ 523262 w 614358"/>
                  <a:gd name="connsiteY30" fmla="*/ 17071 h 802615"/>
                  <a:gd name="connsiteX31" fmla="*/ 582583 w 614358"/>
                  <a:gd name="connsiteY31" fmla="*/ 17071 h 802615"/>
                  <a:gd name="connsiteX32" fmla="*/ 566384 w 614358"/>
                  <a:gd name="connsiteY32" fmla="*/ 96028 h 802615"/>
                  <a:gd name="connsiteX33" fmla="*/ 581535 w 614358"/>
                  <a:gd name="connsiteY33" fmla="*/ 96028 h 802615"/>
                  <a:gd name="connsiteX34" fmla="*/ 614358 w 614358"/>
                  <a:gd name="connsiteY34" fmla="*/ 128851 h 802615"/>
                  <a:gd name="connsiteX35" fmla="*/ 614358 w 614358"/>
                  <a:gd name="connsiteY35" fmla="*/ 238166 h 802615"/>
                  <a:gd name="connsiteX36" fmla="*/ 581535 w 614358"/>
                  <a:gd name="connsiteY36" fmla="*/ 270989 h 802615"/>
                  <a:gd name="connsiteX37" fmla="*/ 302274 w 614358"/>
                  <a:gd name="connsiteY37" fmla="*/ 270989 h 802615"/>
                  <a:gd name="connsiteX38" fmla="*/ 269451 w 614358"/>
                  <a:gd name="connsiteY38" fmla="*/ 238166 h 802615"/>
                  <a:gd name="connsiteX39" fmla="*/ 269451 w 614358"/>
                  <a:gd name="connsiteY39" fmla="*/ 128851 h 802615"/>
                  <a:gd name="connsiteX40" fmla="*/ 302274 w 614358"/>
                  <a:gd name="connsiteY40" fmla="*/ 96028 h 802615"/>
                  <a:gd name="connsiteX41" fmla="*/ 317425 w 614358"/>
                  <a:gd name="connsiteY41" fmla="*/ 96028 h 802615"/>
                  <a:gd name="connsiteX42" fmla="*/ 301226 w 614358"/>
                  <a:gd name="connsiteY42" fmla="*/ 17071 h 802615"/>
                  <a:gd name="connsiteX43" fmla="*/ 308641 w 614358"/>
                  <a:gd name="connsiteY43" fmla="*/ 8600 h 802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14358" h="802615">
                    <a:moveTo>
                      <a:pt x="41924" y="370915"/>
                    </a:moveTo>
                    <a:lnTo>
                      <a:pt x="368032" y="283535"/>
                    </a:lnTo>
                    <a:lnTo>
                      <a:pt x="395883" y="336807"/>
                    </a:lnTo>
                    <a:lnTo>
                      <a:pt x="522125" y="466583"/>
                    </a:lnTo>
                    <a:lnTo>
                      <a:pt x="509268" y="517360"/>
                    </a:lnTo>
                    <a:lnTo>
                      <a:pt x="496813" y="520697"/>
                    </a:lnTo>
                    <a:lnTo>
                      <a:pt x="479917" y="587426"/>
                    </a:lnTo>
                    <a:lnTo>
                      <a:pt x="501257" y="592164"/>
                    </a:lnTo>
                    <a:cubicBezTo>
                      <a:pt x="518045" y="599284"/>
                      <a:pt x="532250" y="612494"/>
                      <a:pt x="540303" y="630283"/>
                    </a:cubicBezTo>
                    <a:cubicBezTo>
                      <a:pt x="556411" y="665862"/>
                      <a:pt x="542524" y="707845"/>
                      <a:pt x="508378" y="726802"/>
                    </a:cubicBezTo>
                    <a:lnTo>
                      <a:pt x="494606" y="701994"/>
                    </a:lnTo>
                    <a:cubicBezTo>
                      <a:pt x="515836" y="690209"/>
                      <a:pt x="524470" y="664106"/>
                      <a:pt x="514456" y="641986"/>
                    </a:cubicBezTo>
                    <a:cubicBezTo>
                      <a:pt x="509448" y="630926"/>
                      <a:pt x="500617" y="622712"/>
                      <a:pt x="490179" y="618286"/>
                    </a:cubicBezTo>
                    <a:lnTo>
                      <a:pt x="472234" y="617768"/>
                    </a:lnTo>
                    <a:lnTo>
                      <a:pt x="441365" y="739680"/>
                    </a:lnTo>
                    <a:lnTo>
                      <a:pt x="206489" y="802615"/>
                    </a:lnTo>
                    <a:lnTo>
                      <a:pt x="48978" y="640694"/>
                    </a:lnTo>
                    <a:lnTo>
                      <a:pt x="36523" y="644032"/>
                    </a:lnTo>
                    <a:lnTo>
                      <a:pt x="0" y="606486"/>
                    </a:lnTo>
                    <a:lnTo>
                      <a:pt x="44441" y="430975"/>
                    </a:lnTo>
                    <a:close/>
                    <a:moveTo>
                      <a:pt x="308641" y="8600"/>
                    </a:moveTo>
                    <a:cubicBezTo>
                      <a:pt x="311113" y="7121"/>
                      <a:pt x="313585" y="6852"/>
                      <a:pt x="316056" y="7390"/>
                    </a:cubicBezTo>
                    <a:cubicBezTo>
                      <a:pt x="330886" y="10617"/>
                      <a:pt x="345716" y="42888"/>
                      <a:pt x="360546" y="17071"/>
                    </a:cubicBezTo>
                    <a:cubicBezTo>
                      <a:pt x="377848" y="-13048"/>
                      <a:pt x="395150" y="35896"/>
                      <a:pt x="412452" y="25542"/>
                    </a:cubicBezTo>
                    <a:lnTo>
                      <a:pt x="417043" y="20298"/>
                    </a:lnTo>
                    <a:lnTo>
                      <a:pt x="422949" y="7654"/>
                    </a:lnTo>
                    <a:cubicBezTo>
                      <a:pt x="428282" y="2925"/>
                      <a:pt x="435650" y="0"/>
                      <a:pt x="443787" y="0"/>
                    </a:cubicBezTo>
                    <a:cubicBezTo>
                      <a:pt x="451926" y="0"/>
                      <a:pt x="459293" y="2925"/>
                      <a:pt x="464627" y="7654"/>
                    </a:cubicBezTo>
                    <a:lnTo>
                      <a:pt x="473116" y="25829"/>
                    </a:lnTo>
                    <a:lnTo>
                      <a:pt x="478772" y="26753"/>
                    </a:lnTo>
                    <a:cubicBezTo>
                      <a:pt x="493603" y="23525"/>
                      <a:pt x="508432" y="-8746"/>
                      <a:pt x="523262" y="17071"/>
                    </a:cubicBezTo>
                    <a:cubicBezTo>
                      <a:pt x="543036" y="51493"/>
                      <a:pt x="562809" y="-17351"/>
                      <a:pt x="582583" y="17071"/>
                    </a:cubicBezTo>
                    <a:lnTo>
                      <a:pt x="566384" y="96028"/>
                    </a:lnTo>
                    <a:lnTo>
                      <a:pt x="581535" y="96028"/>
                    </a:lnTo>
                    <a:cubicBezTo>
                      <a:pt x="599663" y="96028"/>
                      <a:pt x="614358" y="110723"/>
                      <a:pt x="614358" y="128851"/>
                    </a:cubicBezTo>
                    <a:lnTo>
                      <a:pt x="614358" y="238166"/>
                    </a:lnTo>
                    <a:cubicBezTo>
                      <a:pt x="614358" y="256294"/>
                      <a:pt x="599663" y="270989"/>
                      <a:pt x="581535" y="270989"/>
                    </a:cubicBezTo>
                    <a:lnTo>
                      <a:pt x="302274" y="270989"/>
                    </a:lnTo>
                    <a:cubicBezTo>
                      <a:pt x="284146" y="270989"/>
                      <a:pt x="269451" y="256294"/>
                      <a:pt x="269451" y="238166"/>
                    </a:cubicBezTo>
                    <a:lnTo>
                      <a:pt x="269451" y="128851"/>
                    </a:lnTo>
                    <a:cubicBezTo>
                      <a:pt x="269451" y="110723"/>
                      <a:pt x="284146" y="96028"/>
                      <a:pt x="302274" y="96028"/>
                    </a:cubicBezTo>
                    <a:lnTo>
                      <a:pt x="317425" y="96028"/>
                    </a:lnTo>
                    <a:lnTo>
                      <a:pt x="301226" y="17071"/>
                    </a:lnTo>
                    <a:cubicBezTo>
                      <a:pt x="303698" y="12768"/>
                      <a:pt x="306169" y="10079"/>
                      <a:pt x="308641" y="860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>
                <a:off x="4174331" y="3152960"/>
                <a:ext cx="721202" cy="726097"/>
                <a:chOff x="4174331" y="3152960"/>
                <a:chExt cx="721202" cy="726097"/>
              </a:xfrm>
            </p:grpSpPr>
            <p:grpSp>
              <p:nvGrpSpPr>
                <p:cNvPr id="34" name="グループ化 33"/>
                <p:cNvGrpSpPr/>
                <p:nvPr/>
              </p:nvGrpSpPr>
              <p:grpSpPr>
                <a:xfrm>
                  <a:off x="4174331" y="3152960"/>
                  <a:ext cx="721202" cy="726097"/>
                  <a:chOff x="4174331" y="3152960"/>
                  <a:chExt cx="721202" cy="726097"/>
                </a:xfrm>
              </p:grpSpPr>
              <p:sp>
                <p:nvSpPr>
                  <p:cNvPr id="39" name="アーチ 38"/>
                  <p:cNvSpPr/>
                  <p:nvPr/>
                </p:nvSpPr>
                <p:spPr>
                  <a:xfrm>
                    <a:off x="4541044" y="3729038"/>
                    <a:ext cx="150019" cy="150019"/>
                  </a:xfrm>
                  <a:prstGeom prst="blockArc">
                    <a:avLst>
                      <a:gd name="adj1" fmla="val 10800000"/>
                      <a:gd name="adj2" fmla="val 4557799"/>
                      <a:gd name="adj3" fmla="val 18913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台形 39"/>
                  <p:cNvSpPr/>
                  <p:nvPr/>
                </p:nvSpPr>
                <p:spPr>
                  <a:xfrm flipV="1">
                    <a:off x="4198143" y="3648551"/>
                    <a:ext cx="492920" cy="223362"/>
                  </a:xfrm>
                  <a:prstGeom prst="trapezoid">
                    <a:avLst>
                      <a:gd name="adj" fmla="val 55909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" name="台形 40"/>
                  <p:cNvSpPr/>
                  <p:nvPr/>
                </p:nvSpPr>
                <p:spPr>
                  <a:xfrm flipV="1">
                    <a:off x="4269581" y="3648551"/>
                    <a:ext cx="350044" cy="223362"/>
                  </a:xfrm>
                  <a:prstGeom prst="trapezoid">
                    <a:avLst>
                      <a:gd name="adj" fmla="val 55909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フリーフォーム 41"/>
                  <p:cNvSpPr/>
                  <p:nvPr/>
                </p:nvSpPr>
                <p:spPr>
                  <a:xfrm flipV="1">
                    <a:off x="4174331" y="3467099"/>
                    <a:ext cx="540544" cy="207644"/>
                  </a:xfrm>
                  <a:custGeom>
                    <a:avLst/>
                    <a:gdLst>
                      <a:gd name="connsiteX0" fmla="*/ 90531 w 540544"/>
                      <a:gd name="connsiteY0" fmla="*/ 207644 h 207644"/>
                      <a:gd name="connsiteX1" fmla="*/ 450013 w 540544"/>
                      <a:gd name="connsiteY1" fmla="*/ 207644 h 207644"/>
                      <a:gd name="connsiteX2" fmla="*/ 540544 w 540544"/>
                      <a:gd name="connsiteY2" fmla="*/ 45719 h 207644"/>
                      <a:gd name="connsiteX3" fmla="*/ 514983 w 540544"/>
                      <a:gd name="connsiteY3" fmla="*/ 0 h 207644"/>
                      <a:gd name="connsiteX4" fmla="*/ 25561 w 540544"/>
                      <a:gd name="connsiteY4" fmla="*/ 0 h 207644"/>
                      <a:gd name="connsiteX5" fmla="*/ 0 w 540544"/>
                      <a:gd name="connsiteY5" fmla="*/ 45719 h 207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40544" h="207644">
                        <a:moveTo>
                          <a:pt x="90531" y="207644"/>
                        </a:moveTo>
                        <a:lnTo>
                          <a:pt x="450013" y="207644"/>
                        </a:lnTo>
                        <a:lnTo>
                          <a:pt x="540544" y="45719"/>
                        </a:lnTo>
                        <a:lnTo>
                          <a:pt x="514983" y="0"/>
                        </a:lnTo>
                        <a:lnTo>
                          <a:pt x="25561" y="0"/>
                        </a:lnTo>
                        <a:lnTo>
                          <a:pt x="0" y="45719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" name="円/楕円 108"/>
                  <p:cNvSpPr/>
                  <p:nvPr/>
                </p:nvSpPr>
                <p:spPr>
                  <a:xfrm>
                    <a:off x="4257675" y="3486388"/>
                    <a:ext cx="373856" cy="126206"/>
                  </a:xfrm>
                  <a:prstGeom prst="ellipse">
                    <a:avLst/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フリーフォーム 43"/>
                  <p:cNvSpPr/>
                  <p:nvPr/>
                </p:nvSpPr>
                <p:spPr>
                  <a:xfrm>
                    <a:off x="4257675" y="3486388"/>
                    <a:ext cx="373856" cy="79772"/>
                  </a:xfrm>
                  <a:custGeom>
                    <a:avLst/>
                    <a:gdLst>
                      <a:gd name="connsiteX0" fmla="*/ 186928 w 373856"/>
                      <a:gd name="connsiteY0" fmla="*/ 0 h 79772"/>
                      <a:gd name="connsiteX1" fmla="*/ 373856 w 373856"/>
                      <a:gd name="connsiteY1" fmla="*/ 63103 h 79772"/>
                      <a:gd name="connsiteX2" fmla="*/ 363887 w 373856"/>
                      <a:gd name="connsiteY2" fmla="*/ 79772 h 79772"/>
                      <a:gd name="connsiteX3" fmla="*/ 359166 w 373856"/>
                      <a:gd name="connsiteY3" fmla="*/ 71879 h 79772"/>
                      <a:gd name="connsiteX4" fmla="*/ 186928 w 373856"/>
                      <a:gd name="connsiteY4" fmla="*/ 33338 h 79772"/>
                      <a:gd name="connsiteX5" fmla="*/ 14690 w 373856"/>
                      <a:gd name="connsiteY5" fmla="*/ 71879 h 79772"/>
                      <a:gd name="connsiteX6" fmla="*/ 9969 w 373856"/>
                      <a:gd name="connsiteY6" fmla="*/ 79772 h 79772"/>
                      <a:gd name="connsiteX7" fmla="*/ 0 w 373856"/>
                      <a:gd name="connsiteY7" fmla="*/ 63103 h 79772"/>
                      <a:gd name="connsiteX8" fmla="*/ 186928 w 373856"/>
                      <a:gd name="connsiteY8" fmla="*/ 0 h 79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3856" h="79772">
                        <a:moveTo>
                          <a:pt x="186928" y="0"/>
                        </a:moveTo>
                        <a:cubicBezTo>
                          <a:pt x="290165" y="0"/>
                          <a:pt x="373856" y="28252"/>
                          <a:pt x="373856" y="63103"/>
                        </a:cubicBezTo>
                        <a:lnTo>
                          <a:pt x="363887" y="79772"/>
                        </a:lnTo>
                        <a:lnTo>
                          <a:pt x="359166" y="71879"/>
                        </a:lnTo>
                        <a:cubicBezTo>
                          <a:pt x="330789" y="49230"/>
                          <a:pt x="264356" y="33338"/>
                          <a:pt x="186928" y="33338"/>
                        </a:cubicBezTo>
                        <a:cubicBezTo>
                          <a:pt x="109501" y="33338"/>
                          <a:pt x="43067" y="49230"/>
                          <a:pt x="14690" y="71879"/>
                        </a:cubicBezTo>
                        <a:lnTo>
                          <a:pt x="9969" y="79772"/>
                        </a:lnTo>
                        <a:lnTo>
                          <a:pt x="0" y="63103"/>
                        </a:lnTo>
                        <a:cubicBezTo>
                          <a:pt x="0" y="28252"/>
                          <a:pt x="83691" y="0"/>
                          <a:pt x="186928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台形 44"/>
                  <p:cNvSpPr/>
                  <p:nvPr/>
                </p:nvSpPr>
                <p:spPr>
                  <a:xfrm>
                    <a:off x="4262437" y="3412331"/>
                    <a:ext cx="364332" cy="59767"/>
                  </a:xfrm>
                  <a:prstGeom prst="trapezoid">
                    <a:avLst>
                      <a:gd name="adj" fmla="val 22354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" name="フリーフォーム 45"/>
                  <p:cNvSpPr/>
                  <p:nvPr/>
                </p:nvSpPr>
                <p:spPr>
                  <a:xfrm flipV="1">
                    <a:off x="4174331" y="3619974"/>
                    <a:ext cx="540544" cy="54769"/>
                  </a:xfrm>
                  <a:custGeom>
                    <a:avLst/>
                    <a:gdLst>
                      <a:gd name="connsiteX0" fmla="*/ 5060 w 540544"/>
                      <a:gd name="connsiteY0" fmla="*/ 54769 h 54769"/>
                      <a:gd name="connsiteX1" fmla="*/ 535484 w 540544"/>
                      <a:gd name="connsiteY1" fmla="*/ 54769 h 54769"/>
                      <a:gd name="connsiteX2" fmla="*/ 540544 w 540544"/>
                      <a:gd name="connsiteY2" fmla="*/ 45719 h 54769"/>
                      <a:gd name="connsiteX3" fmla="*/ 514983 w 540544"/>
                      <a:gd name="connsiteY3" fmla="*/ 0 h 54769"/>
                      <a:gd name="connsiteX4" fmla="*/ 25561 w 540544"/>
                      <a:gd name="connsiteY4" fmla="*/ 0 h 54769"/>
                      <a:gd name="connsiteX5" fmla="*/ 0 w 540544"/>
                      <a:gd name="connsiteY5" fmla="*/ 45719 h 54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40544" h="54769">
                        <a:moveTo>
                          <a:pt x="5060" y="54769"/>
                        </a:moveTo>
                        <a:lnTo>
                          <a:pt x="535484" y="54769"/>
                        </a:lnTo>
                        <a:lnTo>
                          <a:pt x="540544" y="45719"/>
                        </a:lnTo>
                        <a:lnTo>
                          <a:pt x="514983" y="0"/>
                        </a:lnTo>
                        <a:lnTo>
                          <a:pt x="25561" y="0"/>
                        </a:lnTo>
                        <a:lnTo>
                          <a:pt x="0" y="45719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7" name="グループ化 46"/>
                  <p:cNvGrpSpPr/>
                  <p:nvPr/>
                </p:nvGrpSpPr>
                <p:grpSpPr>
                  <a:xfrm rot="900000">
                    <a:off x="4550626" y="3152960"/>
                    <a:ext cx="344907" cy="270989"/>
                    <a:chOff x="4955381" y="3556069"/>
                    <a:chExt cx="426244" cy="334894"/>
                  </a:xfrm>
                  <a:solidFill>
                    <a:sysClr val="window" lastClr="FFFFFF">
                      <a:lumMod val="75000"/>
                    </a:sysClr>
                  </a:solidFill>
                </p:grpSpPr>
                <p:sp>
                  <p:nvSpPr>
                    <p:cNvPr id="48" name="角丸四角形 47"/>
                    <p:cNvSpPr/>
                    <p:nvPr/>
                  </p:nvSpPr>
                  <p:spPr>
                    <a:xfrm>
                      <a:off x="4955381" y="3674743"/>
                      <a:ext cx="426244" cy="216220"/>
                    </a:xfrm>
                    <a:prstGeom prst="roundRect">
                      <a:avLst>
                        <a:gd name="adj" fmla="val 18760"/>
                      </a:avLst>
                    </a:prstGeom>
                    <a:solidFill>
                      <a:srgbClr val="92D050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" name="円/楕円 114"/>
                    <p:cNvSpPr/>
                    <p:nvPr/>
                  </p:nvSpPr>
                  <p:spPr>
                    <a:xfrm>
                      <a:off x="4955381" y="3747849"/>
                      <a:ext cx="426244" cy="45719"/>
                    </a:xfrm>
                    <a:prstGeom prst="ellipse">
                      <a:avLst/>
                    </a:prstGeom>
                    <a:solidFill>
                      <a:srgbClr val="5B9BD5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" name="フリーフォーム 49"/>
                    <p:cNvSpPr/>
                    <p:nvPr/>
                  </p:nvSpPr>
                  <p:spPr>
                    <a:xfrm>
                      <a:off x="4994649" y="3556069"/>
                      <a:ext cx="347708" cy="219402"/>
                    </a:xfrm>
                    <a:custGeom>
                      <a:avLst/>
                      <a:gdLst>
                        <a:gd name="connsiteX0" fmla="*/ 178549 w 352381"/>
                        <a:gd name="connsiteY0" fmla="*/ 0 h 247652"/>
                        <a:gd name="connsiteX1" fmla="*/ 204649 w 352381"/>
                        <a:gd name="connsiteY1" fmla="*/ 10811 h 247652"/>
                        <a:gd name="connsiteX2" fmla="*/ 215281 w 352381"/>
                        <a:gd name="connsiteY2" fmla="*/ 36481 h 247652"/>
                        <a:gd name="connsiteX3" fmla="*/ 222365 w 352381"/>
                        <a:gd name="connsiteY3" fmla="*/ 37785 h 247652"/>
                        <a:gd name="connsiteX4" fmla="*/ 278086 w 352381"/>
                        <a:gd name="connsiteY4" fmla="*/ 24111 h 247652"/>
                        <a:gd name="connsiteX5" fmla="*/ 352381 w 352381"/>
                        <a:gd name="connsiteY5" fmla="*/ 24111 h 247652"/>
                        <a:gd name="connsiteX6" fmla="*/ 315233 w 352381"/>
                        <a:gd name="connsiteY6" fmla="*/ 228303 h 247652"/>
                        <a:gd name="connsiteX7" fmla="*/ 240938 w 352381"/>
                        <a:gd name="connsiteY7" fmla="*/ 228303 h 247652"/>
                        <a:gd name="connsiteX8" fmla="*/ 222365 w 352381"/>
                        <a:gd name="connsiteY8" fmla="*/ 214630 h 247652"/>
                        <a:gd name="connsiteX9" fmla="*/ 210112 w 352381"/>
                        <a:gd name="connsiteY9" fmla="*/ 223650 h 247652"/>
                        <a:gd name="connsiteX10" fmla="*/ 204648 w 352381"/>
                        <a:gd name="connsiteY10" fmla="*/ 236841 h 247652"/>
                        <a:gd name="connsiteX11" fmla="*/ 178548 w 352381"/>
                        <a:gd name="connsiteY11" fmla="*/ 247652 h 247652"/>
                        <a:gd name="connsiteX12" fmla="*/ 178549 w 352381"/>
                        <a:gd name="connsiteY12" fmla="*/ 247651 h 247652"/>
                        <a:gd name="connsiteX13" fmla="*/ 152450 w 352381"/>
                        <a:gd name="connsiteY13" fmla="*/ 236840 h 247652"/>
                        <a:gd name="connsiteX14" fmla="*/ 149055 w 352381"/>
                        <a:gd name="connsiteY14" fmla="*/ 228645 h 247652"/>
                        <a:gd name="connsiteX15" fmla="*/ 148591 w 352381"/>
                        <a:gd name="connsiteY15" fmla="*/ 228303 h 247652"/>
                        <a:gd name="connsiteX16" fmla="*/ 111443 w 352381"/>
                        <a:gd name="connsiteY16" fmla="*/ 228303 h 247652"/>
                        <a:gd name="connsiteX17" fmla="*/ 37148 w 352381"/>
                        <a:gd name="connsiteY17" fmla="*/ 228303 h 247652"/>
                        <a:gd name="connsiteX18" fmla="*/ 0 w 352381"/>
                        <a:gd name="connsiteY18" fmla="*/ 24111 h 247652"/>
                        <a:gd name="connsiteX19" fmla="*/ 74295 w 352381"/>
                        <a:gd name="connsiteY19" fmla="*/ 24111 h 247652"/>
                        <a:gd name="connsiteX20" fmla="*/ 139303 w 352381"/>
                        <a:gd name="connsiteY20" fmla="*/ 36075 h 247652"/>
                        <a:gd name="connsiteX21" fmla="*/ 145053 w 352381"/>
                        <a:gd name="connsiteY21" fmla="*/ 28668 h 247652"/>
                        <a:gd name="connsiteX22" fmla="*/ 152450 w 352381"/>
                        <a:gd name="connsiteY22" fmla="*/ 10811 h 247652"/>
                        <a:gd name="connsiteX23" fmla="*/ 178549 w 352381"/>
                        <a:gd name="connsiteY23" fmla="*/ 0 h 247652"/>
                        <a:gd name="connsiteX0" fmla="*/ 178549 w 352381"/>
                        <a:gd name="connsiteY0" fmla="*/ 0 h 251261"/>
                        <a:gd name="connsiteX1" fmla="*/ 204649 w 352381"/>
                        <a:gd name="connsiteY1" fmla="*/ 10811 h 251261"/>
                        <a:gd name="connsiteX2" fmla="*/ 215281 w 352381"/>
                        <a:gd name="connsiteY2" fmla="*/ 36481 h 251261"/>
                        <a:gd name="connsiteX3" fmla="*/ 222365 w 352381"/>
                        <a:gd name="connsiteY3" fmla="*/ 37785 h 251261"/>
                        <a:gd name="connsiteX4" fmla="*/ 278086 w 352381"/>
                        <a:gd name="connsiteY4" fmla="*/ 24111 h 251261"/>
                        <a:gd name="connsiteX5" fmla="*/ 352381 w 352381"/>
                        <a:gd name="connsiteY5" fmla="*/ 24111 h 251261"/>
                        <a:gd name="connsiteX6" fmla="*/ 315233 w 352381"/>
                        <a:gd name="connsiteY6" fmla="*/ 228303 h 251261"/>
                        <a:gd name="connsiteX7" fmla="*/ 240938 w 352381"/>
                        <a:gd name="connsiteY7" fmla="*/ 228303 h 251261"/>
                        <a:gd name="connsiteX8" fmla="*/ 222365 w 352381"/>
                        <a:gd name="connsiteY8" fmla="*/ 214630 h 251261"/>
                        <a:gd name="connsiteX9" fmla="*/ 210112 w 352381"/>
                        <a:gd name="connsiteY9" fmla="*/ 223650 h 251261"/>
                        <a:gd name="connsiteX10" fmla="*/ 204648 w 352381"/>
                        <a:gd name="connsiteY10" fmla="*/ 236841 h 251261"/>
                        <a:gd name="connsiteX11" fmla="*/ 178548 w 352381"/>
                        <a:gd name="connsiteY11" fmla="*/ 247652 h 251261"/>
                        <a:gd name="connsiteX12" fmla="*/ 178549 w 352381"/>
                        <a:gd name="connsiteY12" fmla="*/ 247651 h 251261"/>
                        <a:gd name="connsiteX13" fmla="*/ 152450 w 352381"/>
                        <a:gd name="connsiteY13" fmla="*/ 236840 h 251261"/>
                        <a:gd name="connsiteX14" fmla="*/ 149055 w 352381"/>
                        <a:gd name="connsiteY14" fmla="*/ 228645 h 251261"/>
                        <a:gd name="connsiteX15" fmla="*/ 148591 w 352381"/>
                        <a:gd name="connsiteY15" fmla="*/ 228303 h 251261"/>
                        <a:gd name="connsiteX16" fmla="*/ 111443 w 352381"/>
                        <a:gd name="connsiteY16" fmla="*/ 228303 h 251261"/>
                        <a:gd name="connsiteX17" fmla="*/ 37148 w 352381"/>
                        <a:gd name="connsiteY17" fmla="*/ 228303 h 251261"/>
                        <a:gd name="connsiteX18" fmla="*/ 0 w 352381"/>
                        <a:gd name="connsiteY18" fmla="*/ 24111 h 251261"/>
                        <a:gd name="connsiteX19" fmla="*/ 74295 w 352381"/>
                        <a:gd name="connsiteY19" fmla="*/ 24111 h 251261"/>
                        <a:gd name="connsiteX20" fmla="*/ 139303 w 352381"/>
                        <a:gd name="connsiteY20" fmla="*/ 36075 h 251261"/>
                        <a:gd name="connsiteX21" fmla="*/ 145053 w 352381"/>
                        <a:gd name="connsiteY21" fmla="*/ 28668 h 251261"/>
                        <a:gd name="connsiteX22" fmla="*/ 152450 w 352381"/>
                        <a:gd name="connsiteY22" fmla="*/ 10811 h 251261"/>
                        <a:gd name="connsiteX23" fmla="*/ 178549 w 352381"/>
                        <a:gd name="connsiteY23" fmla="*/ 0 h 251261"/>
                        <a:gd name="connsiteX0" fmla="*/ 178549 w 352381"/>
                        <a:gd name="connsiteY0" fmla="*/ 0 h 251261"/>
                        <a:gd name="connsiteX1" fmla="*/ 204649 w 352381"/>
                        <a:gd name="connsiteY1" fmla="*/ 10811 h 251261"/>
                        <a:gd name="connsiteX2" fmla="*/ 215281 w 352381"/>
                        <a:gd name="connsiteY2" fmla="*/ 36481 h 251261"/>
                        <a:gd name="connsiteX3" fmla="*/ 222365 w 352381"/>
                        <a:gd name="connsiteY3" fmla="*/ 37785 h 251261"/>
                        <a:gd name="connsiteX4" fmla="*/ 278086 w 352381"/>
                        <a:gd name="connsiteY4" fmla="*/ 24111 h 251261"/>
                        <a:gd name="connsiteX5" fmla="*/ 352381 w 352381"/>
                        <a:gd name="connsiteY5" fmla="*/ 24111 h 251261"/>
                        <a:gd name="connsiteX6" fmla="*/ 315233 w 352381"/>
                        <a:gd name="connsiteY6" fmla="*/ 228303 h 251261"/>
                        <a:gd name="connsiteX7" fmla="*/ 240938 w 352381"/>
                        <a:gd name="connsiteY7" fmla="*/ 228303 h 251261"/>
                        <a:gd name="connsiteX8" fmla="*/ 222365 w 352381"/>
                        <a:gd name="connsiteY8" fmla="*/ 214630 h 251261"/>
                        <a:gd name="connsiteX9" fmla="*/ 210112 w 352381"/>
                        <a:gd name="connsiteY9" fmla="*/ 223650 h 251261"/>
                        <a:gd name="connsiteX10" fmla="*/ 204648 w 352381"/>
                        <a:gd name="connsiteY10" fmla="*/ 236841 h 251261"/>
                        <a:gd name="connsiteX11" fmla="*/ 178548 w 352381"/>
                        <a:gd name="connsiteY11" fmla="*/ 247652 h 251261"/>
                        <a:gd name="connsiteX12" fmla="*/ 178549 w 352381"/>
                        <a:gd name="connsiteY12" fmla="*/ 247651 h 251261"/>
                        <a:gd name="connsiteX13" fmla="*/ 152450 w 352381"/>
                        <a:gd name="connsiteY13" fmla="*/ 236840 h 251261"/>
                        <a:gd name="connsiteX14" fmla="*/ 149055 w 352381"/>
                        <a:gd name="connsiteY14" fmla="*/ 228645 h 251261"/>
                        <a:gd name="connsiteX15" fmla="*/ 148591 w 352381"/>
                        <a:gd name="connsiteY15" fmla="*/ 228303 h 251261"/>
                        <a:gd name="connsiteX16" fmla="*/ 111443 w 352381"/>
                        <a:gd name="connsiteY16" fmla="*/ 228303 h 251261"/>
                        <a:gd name="connsiteX17" fmla="*/ 37148 w 352381"/>
                        <a:gd name="connsiteY17" fmla="*/ 228303 h 251261"/>
                        <a:gd name="connsiteX18" fmla="*/ 0 w 352381"/>
                        <a:gd name="connsiteY18" fmla="*/ 24111 h 251261"/>
                        <a:gd name="connsiteX19" fmla="*/ 74295 w 352381"/>
                        <a:gd name="connsiteY19" fmla="*/ 24111 h 251261"/>
                        <a:gd name="connsiteX20" fmla="*/ 139303 w 352381"/>
                        <a:gd name="connsiteY20" fmla="*/ 36075 h 251261"/>
                        <a:gd name="connsiteX21" fmla="*/ 145053 w 352381"/>
                        <a:gd name="connsiteY21" fmla="*/ 28668 h 251261"/>
                        <a:gd name="connsiteX22" fmla="*/ 152450 w 352381"/>
                        <a:gd name="connsiteY22" fmla="*/ 10811 h 251261"/>
                        <a:gd name="connsiteX23" fmla="*/ 178549 w 352381"/>
                        <a:gd name="connsiteY23" fmla="*/ 0 h 251261"/>
                        <a:gd name="connsiteX0" fmla="*/ 178549 w 352381"/>
                        <a:gd name="connsiteY0" fmla="*/ 0 h 250613"/>
                        <a:gd name="connsiteX1" fmla="*/ 204649 w 352381"/>
                        <a:gd name="connsiteY1" fmla="*/ 10811 h 250613"/>
                        <a:gd name="connsiteX2" fmla="*/ 215281 w 352381"/>
                        <a:gd name="connsiteY2" fmla="*/ 36481 h 250613"/>
                        <a:gd name="connsiteX3" fmla="*/ 222365 w 352381"/>
                        <a:gd name="connsiteY3" fmla="*/ 37785 h 250613"/>
                        <a:gd name="connsiteX4" fmla="*/ 278086 w 352381"/>
                        <a:gd name="connsiteY4" fmla="*/ 24111 h 250613"/>
                        <a:gd name="connsiteX5" fmla="*/ 352381 w 352381"/>
                        <a:gd name="connsiteY5" fmla="*/ 24111 h 250613"/>
                        <a:gd name="connsiteX6" fmla="*/ 315233 w 352381"/>
                        <a:gd name="connsiteY6" fmla="*/ 228303 h 250613"/>
                        <a:gd name="connsiteX7" fmla="*/ 240938 w 352381"/>
                        <a:gd name="connsiteY7" fmla="*/ 228303 h 250613"/>
                        <a:gd name="connsiteX8" fmla="*/ 222365 w 352381"/>
                        <a:gd name="connsiteY8" fmla="*/ 214630 h 250613"/>
                        <a:gd name="connsiteX9" fmla="*/ 210112 w 352381"/>
                        <a:gd name="connsiteY9" fmla="*/ 223650 h 250613"/>
                        <a:gd name="connsiteX10" fmla="*/ 204648 w 352381"/>
                        <a:gd name="connsiteY10" fmla="*/ 236841 h 250613"/>
                        <a:gd name="connsiteX11" fmla="*/ 178548 w 352381"/>
                        <a:gd name="connsiteY11" fmla="*/ 247652 h 250613"/>
                        <a:gd name="connsiteX12" fmla="*/ 178549 w 352381"/>
                        <a:gd name="connsiteY12" fmla="*/ 247651 h 250613"/>
                        <a:gd name="connsiteX13" fmla="*/ 152450 w 352381"/>
                        <a:gd name="connsiteY13" fmla="*/ 236840 h 250613"/>
                        <a:gd name="connsiteX14" fmla="*/ 149055 w 352381"/>
                        <a:gd name="connsiteY14" fmla="*/ 228645 h 250613"/>
                        <a:gd name="connsiteX15" fmla="*/ 148591 w 352381"/>
                        <a:gd name="connsiteY15" fmla="*/ 228303 h 250613"/>
                        <a:gd name="connsiteX16" fmla="*/ 37148 w 352381"/>
                        <a:gd name="connsiteY16" fmla="*/ 228303 h 250613"/>
                        <a:gd name="connsiteX17" fmla="*/ 0 w 352381"/>
                        <a:gd name="connsiteY17" fmla="*/ 24111 h 250613"/>
                        <a:gd name="connsiteX18" fmla="*/ 74295 w 352381"/>
                        <a:gd name="connsiteY18" fmla="*/ 24111 h 250613"/>
                        <a:gd name="connsiteX19" fmla="*/ 139303 w 352381"/>
                        <a:gd name="connsiteY19" fmla="*/ 36075 h 250613"/>
                        <a:gd name="connsiteX20" fmla="*/ 145053 w 352381"/>
                        <a:gd name="connsiteY20" fmla="*/ 28668 h 250613"/>
                        <a:gd name="connsiteX21" fmla="*/ 152450 w 352381"/>
                        <a:gd name="connsiteY21" fmla="*/ 10811 h 250613"/>
                        <a:gd name="connsiteX22" fmla="*/ 178549 w 352381"/>
                        <a:gd name="connsiteY22" fmla="*/ 0 h 250613"/>
                        <a:gd name="connsiteX0" fmla="*/ 178549 w 352381"/>
                        <a:gd name="connsiteY0" fmla="*/ 0 h 250613"/>
                        <a:gd name="connsiteX1" fmla="*/ 204649 w 352381"/>
                        <a:gd name="connsiteY1" fmla="*/ 10811 h 250613"/>
                        <a:gd name="connsiteX2" fmla="*/ 215281 w 352381"/>
                        <a:gd name="connsiteY2" fmla="*/ 36481 h 250613"/>
                        <a:gd name="connsiteX3" fmla="*/ 222365 w 352381"/>
                        <a:gd name="connsiteY3" fmla="*/ 37785 h 250613"/>
                        <a:gd name="connsiteX4" fmla="*/ 278086 w 352381"/>
                        <a:gd name="connsiteY4" fmla="*/ 24111 h 250613"/>
                        <a:gd name="connsiteX5" fmla="*/ 352381 w 352381"/>
                        <a:gd name="connsiteY5" fmla="*/ 24111 h 250613"/>
                        <a:gd name="connsiteX6" fmla="*/ 315233 w 352381"/>
                        <a:gd name="connsiteY6" fmla="*/ 228303 h 250613"/>
                        <a:gd name="connsiteX7" fmla="*/ 240938 w 352381"/>
                        <a:gd name="connsiteY7" fmla="*/ 228303 h 250613"/>
                        <a:gd name="connsiteX8" fmla="*/ 222365 w 352381"/>
                        <a:gd name="connsiteY8" fmla="*/ 214630 h 250613"/>
                        <a:gd name="connsiteX9" fmla="*/ 210112 w 352381"/>
                        <a:gd name="connsiteY9" fmla="*/ 223650 h 250613"/>
                        <a:gd name="connsiteX10" fmla="*/ 178548 w 352381"/>
                        <a:gd name="connsiteY10" fmla="*/ 247652 h 250613"/>
                        <a:gd name="connsiteX11" fmla="*/ 178549 w 352381"/>
                        <a:gd name="connsiteY11" fmla="*/ 247651 h 250613"/>
                        <a:gd name="connsiteX12" fmla="*/ 152450 w 352381"/>
                        <a:gd name="connsiteY12" fmla="*/ 236840 h 250613"/>
                        <a:gd name="connsiteX13" fmla="*/ 149055 w 352381"/>
                        <a:gd name="connsiteY13" fmla="*/ 228645 h 250613"/>
                        <a:gd name="connsiteX14" fmla="*/ 148591 w 352381"/>
                        <a:gd name="connsiteY14" fmla="*/ 228303 h 250613"/>
                        <a:gd name="connsiteX15" fmla="*/ 37148 w 352381"/>
                        <a:gd name="connsiteY15" fmla="*/ 228303 h 250613"/>
                        <a:gd name="connsiteX16" fmla="*/ 0 w 352381"/>
                        <a:gd name="connsiteY16" fmla="*/ 24111 h 250613"/>
                        <a:gd name="connsiteX17" fmla="*/ 74295 w 352381"/>
                        <a:gd name="connsiteY17" fmla="*/ 24111 h 250613"/>
                        <a:gd name="connsiteX18" fmla="*/ 139303 w 352381"/>
                        <a:gd name="connsiteY18" fmla="*/ 36075 h 250613"/>
                        <a:gd name="connsiteX19" fmla="*/ 145053 w 352381"/>
                        <a:gd name="connsiteY19" fmla="*/ 28668 h 250613"/>
                        <a:gd name="connsiteX20" fmla="*/ 152450 w 352381"/>
                        <a:gd name="connsiteY20" fmla="*/ 10811 h 250613"/>
                        <a:gd name="connsiteX21" fmla="*/ 178549 w 352381"/>
                        <a:gd name="connsiteY21" fmla="*/ 0 h 250613"/>
                        <a:gd name="connsiteX0" fmla="*/ 178549 w 352381"/>
                        <a:gd name="connsiteY0" fmla="*/ 0 h 250613"/>
                        <a:gd name="connsiteX1" fmla="*/ 204649 w 352381"/>
                        <a:gd name="connsiteY1" fmla="*/ 10811 h 250613"/>
                        <a:gd name="connsiteX2" fmla="*/ 215281 w 352381"/>
                        <a:gd name="connsiteY2" fmla="*/ 36481 h 250613"/>
                        <a:gd name="connsiteX3" fmla="*/ 222365 w 352381"/>
                        <a:gd name="connsiteY3" fmla="*/ 37785 h 250613"/>
                        <a:gd name="connsiteX4" fmla="*/ 278086 w 352381"/>
                        <a:gd name="connsiteY4" fmla="*/ 24111 h 250613"/>
                        <a:gd name="connsiteX5" fmla="*/ 352381 w 352381"/>
                        <a:gd name="connsiteY5" fmla="*/ 24111 h 250613"/>
                        <a:gd name="connsiteX6" fmla="*/ 315233 w 352381"/>
                        <a:gd name="connsiteY6" fmla="*/ 228303 h 250613"/>
                        <a:gd name="connsiteX7" fmla="*/ 240938 w 352381"/>
                        <a:gd name="connsiteY7" fmla="*/ 228303 h 250613"/>
                        <a:gd name="connsiteX8" fmla="*/ 222365 w 352381"/>
                        <a:gd name="connsiteY8" fmla="*/ 214630 h 250613"/>
                        <a:gd name="connsiteX9" fmla="*/ 178548 w 352381"/>
                        <a:gd name="connsiteY9" fmla="*/ 247652 h 250613"/>
                        <a:gd name="connsiteX10" fmla="*/ 178549 w 352381"/>
                        <a:gd name="connsiteY10" fmla="*/ 247651 h 250613"/>
                        <a:gd name="connsiteX11" fmla="*/ 152450 w 352381"/>
                        <a:gd name="connsiteY11" fmla="*/ 236840 h 250613"/>
                        <a:gd name="connsiteX12" fmla="*/ 149055 w 352381"/>
                        <a:gd name="connsiteY12" fmla="*/ 228645 h 250613"/>
                        <a:gd name="connsiteX13" fmla="*/ 148591 w 352381"/>
                        <a:gd name="connsiteY13" fmla="*/ 228303 h 250613"/>
                        <a:gd name="connsiteX14" fmla="*/ 37148 w 352381"/>
                        <a:gd name="connsiteY14" fmla="*/ 228303 h 250613"/>
                        <a:gd name="connsiteX15" fmla="*/ 0 w 352381"/>
                        <a:gd name="connsiteY15" fmla="*/ 24111 h 250613"/>
                        <a:gd name="connsiteX16" fmla="*/ 74295 w 352381"/>
                        <a:gd name="connsiteY16" fmla="*/ 24111 h 250613"/>
                        <a:gd name="connsiteX17" fmla="*/ 139303 w 352381"/>
                        <a:gd name="connsiteY17" fmla="*/ 36075 h 250613"/>
                        <a:gd name="connsiteX18" fmla="*/ 145053 w 352381"/>
                        <a:gd name="connsiteY18" fmla="*/ 28668 h 250613"/>
                        <a:gd name="connsiteX19" fmla="*/ 152450 w 352381"/>
                        <a:gd name="connsiteY19" fmla="*/ 10811 h 250613"/>
                        <a:gd name="connsiteX20" fmla="*/ 178549 w 352381"/>
                        <a:gd name="connsiteY20" fmla="*/ 0 h 250613"/>
                        <a:gd name="connsiteX0" fmla="*/ 178549 w 352381"/>
                        <a:gd name="connsiteY0" fmla="*/ 0 h 247652"/>
                        <a:gd name="connsiteX1" fmla="*/ 204649 w 352381"/>
                        <a:gd name="connsiteY1" fmla="*/ 10811 h 247652"/>
                        <a:gd name="connsiteX2" fmla="*/ 215281 w 352381"/>
                        <a:gd name="connsiteY2" fmla="*/ 36481 h 247652"/>
                        <a:gd name="connsiteX3" fmla="*/ 222365 w 352381"/>
                        <a:gd name="connsiteY3" fmla="*/ 37785 h 247652"/>
                        <a:gd name="connsiteX4" fmla="*/ 278086 w 352381"/>
                        <a:gd name="connsiteY4" fmla="*/ 24111 h 247652"/>
                        <a:gd name="connsiteX5" fmla="*/ 352381 w 352381"/>
                        <a:gd name="connsiteY5" fmla="*/ 24111 h 247652"/>
                        <a:gd name="connsiteX6" fmla="*/ 315233 w 352381"/>
                        <a:gd name="connsiteY6" fmla="*/ 228303 h 247652"/>
                        <a:gd name="connsiteX7" fmla="*/ 222365 w 352381"/>
                        <a:gd name="connsiteY7" fmla="*/ 214630 h 247652"/>
                        <a:gd name="connsiteX8" fmla="*/ 178548 w 352381"/>
                        <a:gd name="connsiteY8" fmla="*/ 247652 h 247652"/>
                        <a:gd name="connsiteX9" fmla="*/ 178549 w 352381"/>
                        <a:gd name="connsiteY9" fmla="*/ 247651 h 247652"/>
                        <a:gd name="connsiteX10" fmla="*/ 152450 w 352381"/>
                        <a:gd name="connsiteY10" fmla="*/ 236840 h 247652"/>
                        <a:gd name="connsiteX11" fmla="*/ 149055 w 352381"/>
                        <a:gd name="connsiteY11" fmla="*/ 228645 h 247652"/>
                        <a:gd name="connsiteX12" fmla="*/ 148591 w 352381"/>
                        <a:gd name="connsiteY12" fmla="*/ 228303 h 247652"/>
                        <a:gd name="connsiteX13" fmla="*/ 37148 w 352381"/>
                        <a:gd name="connsiteY13" fmla="*/ 228303 h 247652"/>
                        <a:gd name="connsiteX14" fmla="*/ 0 w 352381"/>
                        <a:gd name="connsiteY14" fmla="*/ 24111 h 247652"/>
                        <a:gd name="connsiteX15" fmla="*/ 74295 w 352381"/>
                        <a:gd name="connsiteY15" fmla="*/ 24111 h 247652"/>
                        <a:gd name="connsiteX16" fmla="*/ 139303 w 352381"/>
                        <a:gd name="connsiteY16" fmla="*/ 36075 h 247652"/>
                        <a:gd name="connsiteX17" fmla="*/ 145053 w 352381"/>
                        <a:gd name="connsiteY17" fmla="*/ 28668 h 247652"/>
                        <a:gd name="connsiteX18" fmla="*/ 152450 w 352381"/>
                        <a:gd name="connsiteY18" fmla="*/ 10811 h 247652"/>
                        <a:gd name="connsiteX19" fmla="*/ 178549 w 352381"/>
                        <a:gd name="connsiteY19" fmla="*/ 0 h 247652"/>
                        <a:gd name="connsiteX0" fmla="*/ 178549 w 352381"/>
                        <a:gd name="connsiteY0" fmla="*/ 0 h 250748"/>
                        <a:gd name="connsiteX1" fmla="*/ 204649 w 352381"/>
                        <a:gd name="connsiteY1" fmla="*/ 10811 h 250748"/>
                        <a:gd name="connsiteX2" fmla="*/ 215281 w 352381"/>
                        <a:gd name="connsiteY2" fmla="*/ 36481 h 250748"/>
                        <a:gd name="connsiteX3" fmla="*/ 222365 w 352381"/>
                        <a:gd name="connsiteY3" fmla="*/ 37785 h 250748"/>
                        <a:gd name="connsiteX4" fmla="*/ 278086 w 352381"/>
                        <a:gd name="connsiteY4" fmla="*/ 24111 h 250748"/>
                        <a:gd name="connsiteX5" fmla="*/ 352381 w 352381"/>
                        <a:gd name="connsiteY5" fmla="*/ 24111 h 250748"/>
                        <a:gd name="connsiteX6" fmla="*/ 315233 w 352381"/>
                        <a:gd name="connsiteY6" fmla="*/ 228303 h 250748"/>
                        <a:gd name="connsiteX7" fmla="*/ 178548 w 352381"/>
                        <a:gd name="connsiteY7" fmla="*/ 247652 h 250748"/>
                        <a:gd name="connsiteX8" fmla="*/ 178549 w 352381"/>
                        <a:gd name="connsiteY8" fmla="*/ 247651 h 250748"/>
                        <a:gd name="connsiteX9" fmla="*/ 152450 w 352381"/>
                        <a:gd name="connsiteY9" fmla="*/ 236840 h 250748"/>
                        <a:gd name="connsiteX10" fmla="*/ 149055 w 352381"/>
                        <a:gd name="connsiteY10" fmla="*/ 228645 h 250748"/>
                        <a:gd name="connsiteX11" fmla="*/ 148591 w 352381"/>
                        <a:gd name="connsiteY11" fmla="*/ 228303 h 250748"/>
                        <a:gd name="connsiteX12" fmla="*/ 37148 w 352381"/>
                        <a:gd name="connsiteY12" fmla="*/ 228303 h 250748"/>
                        <a:gd name="connsiteX13" fmla="*/ 0 w 352381"/>
                        <a:gd name="connsiteY13" fmla="*/ 24111 h 250748"/>
                        <a:gd name="connsiteX14" fmla="*/ 74295 w 352381"/>
                        <a:gd name="connsiteY14" fmla="*/ 24111 h 250748"/>
                        <a:gd name="connsiteX15" fmla="*/ 139303 w 352381"/>
                        <a:gd name="connsiteY15" fmla="*/ 36075 h 250748"/>
                        <a:gd name="connsiteX16" fmla="*/ 145053 w 352381"/>
                        <a:gd name="connsiteY16" fmla="*/ 28668 h 250748"/>
                        <a:gd name="connsiteX17" fmla="*/ 152450 w 352381"/>
                        <a:gd name="connsiteY17" fmla="*/ 10811 h 250748"/>
                        <a:gd name="connsiteX18" fmla="*/ 178549 w 352381"/>
                        <a:gd name="connsiteY18" fmla="*/ 0 h 250748"/>
                        <a:gd name="connsiteX0" fmla="*/ 178549 w 352381"/>
                        <a:gd name="connsiteY0" fmla="*/ 0 h 250748"/>
                        <a:gd name="connsiteX1" fmla="*/ 204649 w 352381"/>
                        <a:gd name="connsiteY1" fmla="*/ 10811 h 250748"/>
                        <a:gd name="connsiteX2" fmla="*/ 215281 w 352381"/>
                        <a:gd name="connsiteY2" fmla="*/ 36481 h 250748"/>
                        <a:gd name="connsiteX3" fmla="*/ 222365 w 352381"/>
                        <a:gd name="connsiteY3" fmla="*/ 37785 h 250748"/>
                        <a:gd name="connsiteX4" fmla="*/ 278086 w 352381"/>
                        <a:gd name="connsiteY4" fmla="*/ 24111 h 250748"/>
                        <a:gd name="connsiteX5" fmla="*/ 352381 w 352381"/>
                        <a:gd name="connsiteY5" fmla="*/ 24111 h 250748"/>
                        <a:gd name="connsiteX6" fmla="*/ 315233 w 352381"/>
                        <a:gd name="connsiteY6" fmla="*/ 228303 h 250748"/>
                        <a:gd name="connsiteX7" fmla="*/ 178548 w 352381"/>
                        <a:gd name="connsiteY7" fmla="*/ 247652 h 250748"/>
                        <a:gd name="connsiteX8" fmla="*/ 178549 w 352381"/>
                        <a:gd name="connsiteY8" fmla="*/ 247651 h 250748"/>
                        <a:gd name="connsiteX9" fmla="*/ 152450 w 352381"/>
                        <a:gd name="connsiteY9" fmla="*/ 236840 h 250748"/>
                        <a:gd name="connsiteX10" fmla="*/ 149055 w 352381"/>
                        <a:gd name="connsiteY10" fmla="*/ 228645 h 250748"/>
                        <a:gd name="connsiteX11" fmla="*/ 37148 w 352381"/>
                        <a:gd name="connsiteY11" fmla="*/ 228303 h 250748"/>
                        <a:gd name="connsiteX12" fmla="*/ 0 w 352381"/>
                        <a:gd name="connsiteY12" fmla="*/ 24111 h 250748"/>
                        <a:gd name="connsiteX13" fmla="*/ 74295 w 352381"/>
                        <a:gd name="connsiteY13" fmla="*/ 24111 h 250748"/>
                        <a:gd name="connsiteX14" fmla="*/ 139303 w 352381"/>
                        <a:gd name="connsiteY14" fmla="*/ 36075 h 250748"/>
                        <a:gd name="connsiteX15" fmla="*/ 145053 w 352381"/>
                        <a:gd name="connsiteY15" fmla="*/ 28668 h 250748"/>
                        <a:gd name="connsiteX16" fmla="*/ 152450 w 352381"/>
                        <a:gd name="connsiteY16" fmla="*/ 10811 h 250748"/>
                        <a:gd name="connsiteX17" fmla="*/ 178549 w 352381"/>
                        <a:gd name="connsiteY17" fmla="*/ 0 h 250748"/>
                        <a:gd name="connsiteX0" fmla="*/ 178549 w 352381"/>
                        <a:gd name="connsiteY0" fmla="*/ 0 h 250748"/>
                        <a:gd name="connsiteX1" fmla="*/ 204649 w 352381"/>
                        <a:gd name="connsiteY1" fmla="*/ 10811 h 250748"/>
                        <a:gd name="connsiteX2" fmla="*/ 215281 w 352381"/>
                        <a:gd name="connsiteY2" fmla="*/ 36481 h 250748"/>
                        <a:gd name="connsiteX3" fmla="*/ 222365 w 352381"/>
                        <a:gd name="connsiteY3" fmla="*/ 37785 h 250748"/>
                        <a:gd name="connsiteX4" fmla="*/ 278086 w 352381"/>
                        <a:gd name="connsiteY4" fmla="*/ 24111 h 250748"/>
                        <a:gd name="connsiteX5" fmla="*/ 352381 w 352381"/>
                        <a:gd name="connsiteY5" fmla="*/ 24111 h 250748"/>
                        <a:gd name="connsiteX6" fmla="*/ 315233 w 352381"/>
                        <a:gd name="connsiteY6" fmla="*/ 228303 h 250748"/>
                        <a:gd name="connsiteX7" fmla="*/ 178548 w 352381"/>
                        <a:gd name="connsiteY7" fmla="*/ 247652 h 250748"/>
                        <a:gd name="connsiteX8" fmla="*/ 178549 w 352381"/>
                        <a:gd name="connsiteY8" fmla="*/ 247651 h 250748"/>
                        <a:gd name="connsiteX9" fmla="*/ 152450 w 352381"/>
                        <a:gd name="connsiteY9" fmla="*/ 236840 h 250748"/>
                        <a:gd name="connsiteX10" fmla="*/ 149055 w 352381"/>
                        <a:gd name="connsiteY10" fmla="*/ 228645 h 250748"/>
                        <a:gd name="connsiteX11" fmla="*/ 146025 w 352381"/>
                        <a:gd name="connsiteY11" fmla="*/ 226969 h 250748"/>
                        <a:gd name="connsiteX12" fmla="*/ 37148 w 352381"/>
                        <a:gd name="connsiteY12" fmla="*/ 228303 h 250748"/>
                        <a:gd name="connsiteX13" fmla="*/ 0 w 352381"/>
                        <a:gd name="connsiteY13" fmla="*/ 24111 h 250748"/>
                        <a:gd name="connsiteX14" fmla="*/ 74295 w 352381"/>
                        <a:gd name="connsiteY14" fmla="*/ 24111 h 250748"/>
                        <a:gd name="connsiteX15" fmla="*/ 139303 w 352381"/>
                        <a:gd name="connsiteY15" fmla="*/ 36075 h 250748"/>
                        <a:gd name="connsiteX16" fmla="*/ 145053 w 352381"/>
                        <a:gd name="connsiteY16" fmla="*/ 28668 h 250748"/>
                        <a:gd name="connsiteX17" fmla="*/ 152450 w 352381"/>
                        <a:gd name="connsiteY17" fmla="*/ 10811 h 250748"/>
                        <a:gd name="connsiteX18" fmla="*/ 178549 w 352381"/>
                        <a:gd name="connsiteY18" fmla="*/ 0 h 250748"/>
                        <a:gd name="connsiteX0" fmla="*/ 178549 w 352381"/>
                        <a:gd name="connsiteY0" fmla="*/ 0 h 250748"/>
                        <a:gd name="connsiteX1" fmla="*/ 204649 w 352381"/>
                        <a:gd name="connsiteY1" fmla="*/ 10811 h 250748"/>
                        <a:gd name="connsiteX2" fmla="*/ 215281 w 352381"/>
                        <a:gd name="connsiteY2" fmla="*/ 36481 h 250748"/>
                        <a:gd name="connsiteX3" fmla="*/ 222365 w 352381"/>
                        <a:gd name="connsiteY3" fmla="*/ 37785 h 250748"/>
                        <a:gd name="connsiteX4" fmla="*/ 278086 w 352381"/>
                        <a:gd name="connsiteY4" fmla="*/ 24111 h 250748"/>
                        <a:gd name="connsiteX5" fmla="*/ 352381 w 352381"/>
                        <a:gd name="connsiteY5" fmla="*/ 24111 h 250748"/>
                        <a:gd name="connsiteX6" fmla="*/ 315233 w 352381"/>
                        <a:gd name="connsiteY6" fmla="*/ 228303 h 250748"/>
                        <a:gd name="connsiteX7" fmla="*/ 178548 w 352381"/>
                        <a:gd name="connsiteY7" fmla="*/ 247652 h 250748"/>
                        <a:gd name="connsiteX8" fmla="*/ 178549 w 352381"/>
                        <a:gd name="connsiteY8" fmla="*/ 247651 h 250748"/>
                        <a:gd name="connsiteX9" fmla="*/ 152450 w 352381"/>
                        <a:gd name="connsiteY9" fmla="*/ 236840 h 250748"/>
                        <a:gd name="connsiteX10" fmla="*/ 149055 w 352381"/>
                        <a:gd name="connsiteY10" fmla="*/ 228645 h 250748"/>
                        <a:gd name="connsiteX11" fmla="*/ 37148 w 352381"/>
                        <a:gd name="connsiteY11" fmla="*/ 228303 h 250748"/>
                        <a:gd name="connsiteX12" fmla="*/ 0 w 352381"/>
                        <a:gd name="connsiteY12" fmla="*/ 24111 h 250748"/>
                        <a:gd name="connsiteX13" fmla="*/ 74295 w 352381"/>
                        <a:gd name="connsiteY13" fmla="*/ 24111 h 250748"/>
                        <a:gd name="connsiteX14" fmla="*/ 139303 w 352381"/>
                        <a:gd name="connsiteY14" fmla="*/ 36075 h 250748"/>
                        <a:gd name="connsiteX15" fmla="*/ 145053 w 352381"/>
                        <a:gd name="connsiteY15" fmla="*/ 28668 h 250748"/>
                        <a:gd name="connsiteX16" fmla="*/ 152450 w 352381"/>
                        <a:gd name="connsiteY16" fmla="*/ 10811 h 250748"/>
                        <a:gd name="connsiteX17" fmla="*/ 178549 w 352381"/>
                        <a:gd name="connsiteY17" fmla="*/ 0 h 250748"/>
                        <a:gd name="connsiteX0" fmla="*/ 178549 w 352381"/>
                        <a:gd name="connsiteY0" fmla="*/ 0 h 250748"/>
                        <a:gd name="connsiteX1" fmla="*/ 204649 w 352381"/>
                        <a:gd name="connsiteY1" fmla="*/ 10811 h 250748"/>
                        <a:gd name="connsiteX2" fmla="*/ 215281 w 352381"/>
                        <a:gd name="connsiteY2" fmla="*/ 36481 h 250748"/>
                        <a:gd name="connsiteX3" fmla="*/ 222365 w 352381"/>
                        <a:gd name="connsiteY3" fmla="*/ 37785 h 250748"/>
                        <a:gd name="connsiteX4" fmla="*/ 278086 w 352381"/>
                        <a:gd name="connsiteY4" fmla="*/ 24111 h 250748"/>
                        <a:gd name="connsiteX5" fmla="*/ 352381 w 352381"/>
                        <a:gd name="connsiteY5" fmla="*/ 24111 h 250748"/>
                        <a:gd name="connsiteX6" fmla="*/ 315233 w 352381"/>
                        <a:gd name="connsiteY6" fmla="*/ 228303 h 250748"/>
                        <a:gd name="connsiteX7" fmla="*/ 178548 w 352381"/>
                        <a:gd name="connsiteY7" fmla="*/ 247652 h 250748"/>
                        <a:gd name="connsiteX8" fmla="*/ 178549 w 352381"/>
                        <a:gd name="connsiteY8" fmla="*/ 247651 h 250748"/>
                        <a:gd name="connsiteX9" fmla="*/ 152450 w 352381"/>
                        <a:gd name="connsiteY9" fmla="*/ 236840 h 250748"/>
                        <a:gd name="connsiteX10" fmla="*/ 37148 w 352381"/>
                        <a:gd name="connsiteY10" fmla="*/ 228303 h 250748"/>
                        <a:gd name="connsiteX11" fmla="*/ 0 w 352381"/>
                        <a:gd name="connsiteY11" fmla="*/ 24111 h 250748"/>
                        <a:gd name="connsiteX12" fmla="*/ 74295 w 352381"/>
                        <a:gd name="connsiteY12" fmla="*/ 24111 h 250748"/>
                        <a:gd name="connsiteX13" fmla="*/ 139303 w 352381"/>
                        <a:gd name="connsiteY13" fmla="*/ 36075 h 250748"/>
                        <a:gd name="connsiteX14" fmla="*/ 145053 w 352381"/>
                        <a:gd name="connsiteY14" fmla="*/ 28668 h 250748"/>
                        <a:gd name="connsiteX15" fmla="*/ 152450 w 352381"/>
                        <a:gd name="connsiteY15" fmla="*/ 10811 h 250748"/>
                        <a:gd name="connsiteX16" fmla="*/ 178549 w 352381"/>
                        <a:gd name="connsiteY16" fmla="*/ 0 h 250748"/>
                        <a:gd name="connsiteX0" fmla="*/ 178549 w 352381"/>
                        <a:gd name="connsiteY0" fmla="*/ 0 h 250748"/>
                        <a:gd name="connsiteX1" fmla="*/ 204649 w 352381"/>
                        <a:gd name="connsiteY1" fmla="*/ 10811 h 250748"/>
                        <a:gd name="connsiteX2" fmla="*/ 215281 w 352381"/>
                        <a:gd name="connsiteY2" fmla="*/ 36481 h 250748"/>
                        <a:gd name="connsiteX3" fmla="*/ 222365 w 352381"/>
                        <a:gd name="connsiteY3" fmla="*/ 37785 h 250748"/>
                        <a:gd name="connsiteX4" fmla="*/ 278086 w 352381"/>
                        <a:gd name="connsiteY4" fmla="*/ 24111 h 250748"/>
                        <a:gd name="connsiteX5" fmla="*/ 352381 w 352381"/>
                        <a:gd name="connsiteY5" fmla="*/ 24111 h 250748"/>
                        <a:gd name="connsiteX6" fmla="*/ 315233 w 352381"/>
                        <a:gd name="connsiteY6" fmla="*/ 228303 h 250748"/>
                        <a:gd name="connsiteX7" fmla="*/ 178548 w 352381"/>
                        <a:gd name="connsiteY7" fmla="*/ 247652 h 250748"/>
                        <a:gd name="connsiteX8" fmla="*/ 178549 w 352381"/>
                        <a:gd name="connsiteY8" fmla="*/ 247651 h 250748"/>
                        <a:gd name="connsiteX9" fmla="*/ 37148 w 352381"/>
                        <a:gd name="connsiteY9" fmla="*/ 228303 h 250748"/>
                        <a:gd name="connsiteX10" fmla="*/ 0 w 352381"/>
                        <a:gd name="connsiteY10" fmla="*/ 24111 h 250748"/>
                        <a:gd name="connsiteX11" fmla="*/ 74295 w 352381"/>
                        <a:gd name="connsiteY11" fmla="*/ 24111 h 250748"/>
                        <a:gd name="connsiteX12" fmla="*/ 139303 w 352381"/>
                        <a:gd name="connsiteY12" fmla="*/ 36075 h 250748"/>
                        <a:gd name="connsiteX13" fmla="*/ 145053 w 352381"/>
                        <a:gd name="connsiteY13" fmla="*/ 28668 h 250748"/>
                        <a:gd name="connsiteX14" fmla="*/ 152450 w 352381"/>
                        <a:gd name="connsiteY14" fmla="*/ 10811 h 250748"/>
                        <a:gd name="connsiteX15" fmla="*/ 178549 w 352381"/>
                        <a:gd name="connsiteY15" fmla="*/ 0 h 250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352381" h="250748">
                          <a:moveTo>
                            <a:pt x="178549" y="0"/>
                          </a:moveTo>
                          <a:cubicBezTo>
                            <a:pt x="188742" y="0"/>
                            <a:pt x="197969" y="4131"/>
                            <a:pt x="204649" y="10811"/>
                          </a:cubicBezTo>
                          <a:lnTo>
                            <a:pt x="215281" y="36481"/>
                          </a:lnTo>
                          <a:lnTo>
                            <a:pt x="222365" y="37785"/>
                          </a:lnTo>
                          <a:cubicBezTo>
                            <a:pt x="240939" y="33227"/>
                            <a:pt x="259512" y="-12352"/>
                            <a:pt x="278086" y="24111"/>
                          </a:cubicBezTo>
                          <a:cubicBezTo>
                            <a:pt x="302851" y="72728"/>
                            <a:pt x="327616" y="-24506"/>
                            <a:pt x="352381" y="24111"/>
                          </a:cubicBezTo>
                          <a:lnTo>
                            <a:pt x="315233" y="228303"/>
                          </a:lnTo>
                          <a:cubicBezTo>
                            <a:pt x="286261" y="265560"/>
                            <a:pt x="201329" y="244427"/>
                            <a:pt x="178548" y="247652"/>
                          </a:cubicBezTo>
                          <a:lnTo>
                            <a:pt x="178549" y="247651"/>
                          </a:lnTo>
                          <a:cubicBezTo>
                            <a:pt x="154982" y="244426"/>
                            <a:pt x="66906" y="265560"/>
                            <a:pt x="37148" y="228303"/>
                          </a:cubicBezTo>
                          <a:lnTo>
                            <a:pt x="0" y="24111"/>
                          </a:lnTo>
                          <a:cubicBezTo>
                            <a:pt x="24765" y="-24506"/>
                            <a:pt x="49530" y="72728"/>
                            <a:pt x="74295" y="24111"/>
                          </a:cubicBezTo>
                          <a:cubicBezTo>
                            <a:pt x="95964" y="-18429"/>
                            <a:pt x="117634" y="50699"/>
                            <a:pt x="139303" y="36075"/>
                          </a:cubicBezTo>
                          <a:lnTo>
                            <a:pt x="145053" y="28668"/>
                          </a:lnTo>
                          <a:lnTo>
                            <a:pt x="152450" y="10811"/>
                          </a:lnTo>
                          <a:cubicBezTo>
                            <a:pt x="159129" y="4131"/>
                            <a:pt x="168357" y="0"/>
                            <a:pt x="178549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5B9BD5">
                            <a:lumMod val="5000"/>
                            <a:lumOff val="95000"/>
                          </a:srgbClr>
                        </a:gs>
                        <a:gs pos="49484">
                          <a:srgbClr val="5B9BD5">
                            <a:lumMod val="40000"/>
                            <a:lumOff val="60000"/>
                          </a:srgbClr>
                        </a:gs>
                        <a:gs pos="27448">
                          <a:srgbClr val="5B9BD5">
                            <a:lumMod val="20000"/>
                            <a:lumOff val="80000"/>
                          </a:srgbClr>
                        </a:gs>
                        <a:gs pos="14000">
                          <a:srgbClr val="5B9BD5">
                            <a:lumMod val="45000"/>
                            <a:lumOff val="55000"/>
                          </a:srgbClr>
                        </a:gs>
                        <a:gs pos="84800">
                          <a:srgbClr val="C2DAEF"/>
                        </a:gs>
                        <a:gs pos="68000">
                          <a:srgbClr val="5B9BD5">
                            <a:lumMod val="20000"/>
                            <a:lumOff val="80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0" scaled="0"/>
                    </a:gra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5" name="グループ化 34"/>
                <p:cNvGrpSpPr/>
                <p:nvPr/>
              </p:nvGrpSpPr>
              <p:grpSpPr>
                <a:xfrm>
                  <a:off x="4283373" y="3454724"/>
                  <a:ext cx="193151" cy="133543"/>
                  <a:chOff x="4277249" y="3434065"/>
                  <a:chExt cx="210084" cy="145250"/>
                </a:xfrm>
              </p:grpSpPr>
              <p:sp>
                <p:nvSpPr>
                  <p:cNvPr id="37" name="フリーフォーム 36"/>
                  <p:cNvSpPr/>
                  <p:nvPr/>
                </p:nvSpPr>
                <p:spPr>
                  <a:xfrm rot="9000000">
                    <a:off x="4294344" y="3434065"/>
                    <a:ext cx="192989" cy="145250"/>
                  </a:xfrm>
                  <a:custGeom>
                    <a:avLst/>
                    <a:gdLst>
                      <a:gd name="connsiteX0" fmla="*/ 307181 w 307181"/>
                      <a:gd name="connsiteY0" fmla="*/ 231195 h 231195"/>
                      <a:gd name="connsiteX1" fmla="*/ 173831 w 307181"/>
                      <a:gd name="connsiteY1" fmla="*/ 231195 h 231195"/>
                      <a:gd name="connsiteX2" fmla="*/ 133350 w 307181"/>
                      <a:gd name="connsiteY2" fmla="*/ 231195 h 231195"/>
                      <a:gd name="connsiteX3" fmla="*/ 0 w 307181"/>
                      <a:gd name="connsiteY3" fmla="*/ 231195 h 231195"/>
                      <a:gd name="connsiteX4" fmla="*/ 43458 w 307181"/>
                      <a:gd name="connsiteY4" fmla="*/ 0 h 231195"/>
                      <a:gd name="connsiteX5" fmla="*/ 130373 w 307181"/>
                      <a:gd name="connsiteY5" fmla="*/ 0 h 231195"/>
                      <a:gd name="connsiteX6" fmla="*/ 153591 w 307181"/>
                      <a:gd name="connsiteY6" fmla="*/ 123516 h 231195"/>
                      <a:gd name="connsiteX7" fmla="*/ 176808 w 307181"/>
                      <a:gd name="connsiteY7" fmla="*/ 0 h 231195"/>
                      <a:gd name="connsiteX8" fmla="*/ 263723 w 307181"/>
                      <a:gd name="connsiteY8" fmla="*/ 0 h 2311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07181" h="231195">
                        <a:moveTo>
                          <a:pt x="307181" y="231195"/>
                        </a:moveTo>
                        <a:lnTo>
                          <a:pt x="173831" y="231195"/>
                        </a:lnTo>
                        <a:lnTo>
                          <a:pt x="133350" y="231195"/>
                        </a:lnTo>
                        <a:lnTo>
                          <a:pt x="0" y="231195"/>
                        </a:lnTo>
                        <a:lnTo>
                          <a:pt x="43458" y="0"/>
                        </a:lnTo>
                        <a:lnTo>
                          <a:pt x="130373" y="0"/>
                        </a:lnTo>
                        <a:lnTo>
                          <a:pt x="153591" y="123516"/>
                        </a:lnTo>
                        <a:lnTo>
                          <a:pt x="176808" y="0"/>
                        </a:lnTo>
                        <a:lnTo>
                          <a:pt x="263723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フリーフォーム 37"/>
                  <p:cNvSpPr/>
                  <p:nvPr/>
                </p:nvSpPr>
                <p:spPr>
                  <a:xfrm rot="9000000">
                    <a:off x="4277249" y="3438645"/>
                    <a:ext cx="192989" cy="76871"/>
                  </a:xfrm>
                  <a:custGeom>
                    <a:avLst/>
                    <a:gdLst>
                      <a:gd name="connsiteX0" fmla="*/ 62861 w 307180"/>
                      <a:gd name="connsiteY0" fmla="*/ 122356 h 122356"/>
                      <a:gd name="connsiteX1" fmla="*/ 0 w 307180"/>
                      <a:gd name="connsiteY1" fmla="*/ 122356 h 122356"/>
                      <a:gd name="connsiteX2" fmla="*/ 23000 w 307180"/>
                      <a:gd name="connsiteY2" fmla="*/ 0 h 122356"/>
                      <a:gd name="connsiteX3" fmla="*/ 307180 w 307180"/>
                      <a:gd name="connsiteY3" fmla="*/ 122356 h 122356"/>
                      <a:gd name="connsiteX4" fmla="*/ 244320 w 307180"/>
                      <a:gd name="connsiteY4" fmla="*/ 122356 h 122356"/>
                      <a:gd name="connsiteX5" fmla="*/ 284181 w 307180"/>
                      <a:gd name="connsiteY5" fmla="*/ 0 h 122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0" h="122356">
                        <a:moveTo>
                          <a:pt x="62861" y="122356"/>
                        </a:moveTo>
                        <a:lnTo>
                          <a:pt x="0" y="122356"/>
                        </a:lnTo>
                        <a:lnTo>
                          <a:pt x="23000" y="0"/>
                        </a:lnTo>
                        <a:close/>
                        <a:moveTo>
                          <a:pt x="307180" y="122356"/>
                        </a:moveTo>
                        <a:lnTo>
                          <a:pt x="244320" y="122356"/>
                        </a:lnTo>
                        <a:lnTo>
                          <a:pt x="284181" y="0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" name="フリーフォーム 35"/>
                <p:cNvSpPr/>
                <p:nvPr/>
              </p:nvSpPr>
              <p:spPr>
                <a:xfrm rot="3600000">
                  <a:off x="4445081" y="3329955"/>
                  <a:ext cx="131102" cy="166436"/>
                </a:xfrm>
                <a:custGeom>
                  <a:avLst/>
                  <a:gdLst>
                    <a:gd name="connsiteX0" fmla="*/ 117592 w 235183"/>
                    <a:gd name="connsiteY0" fmla="*/ 0 h 308885"/>
                    <a:gd name="connsiteX1" fmla="*/ 235183 w 235183"/>
                    <a:gd name="connsiteY1" fmla="*/ 117592 h 308885"/>
                    <a:gd name="connsiteX2" fmla="*/ 169896 w 235183"/>
                    <a:gd name="connsiteY2" fmla="*/ 117592 h 308885"/>
                    <a:gd name="connsiteX3" fmla="*/ 144931 w 235183"/>
                    <a:gd name="connsiteY3" fmla="*/ 308885 h 308885"/>
                    <a:gd name="connsiteX4" fmla="*/ 90252 w 235183"/>
                    <a:gd name="connsiteY4" fmla="*/ 308885 h 308885"/>
                    <a:gd name="connsiteX5" fmla="*/ 65288 w 235183"/>
                    <a:gd name="connsiteY5" fmla="*/ 117592 h 308885"/>
                    <a:gd name="connsiteX6" fmla="*/ 0 w 235183"/>
                    <a:gd name="connsiteY6" fmla="*/ 117592 h 308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183" h="308885">
                      <a:moveTo>
                        <a:pt x="117592" y="0"/>
                      </a:moveTo>
                      <a:lnTo>
                        <a:pt x="235183" y="117592"/>
                      </a:lnTo>
                      <a:lnTo>
                        <a:pt x="169896" y="117592"/>
                      </a:lnTo>
                      <a:lnTo>
                        <a:pt x="144931" y="308885"/>
                      </a:lnTo>
                      <a:lnTo>
                        <a:pt x="90252" y="308885"/>
                      </a:lnTo>
                      <a:lnTo>
                        <a:pt x="65288" y="117592"/>
                      </a:lnTo>
                      <a:lnTo>
                        <a:pt x="0" y="1175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91" name="禁止 390"/>
            <p:cNvSpPr/>
            <p:nvPr/>
          </p:nvSpPr>
          <p:spPr>
            <a:xfrm>
              <a:off x="4179333" y="8637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037162" y="863715"/>
            <a:ext cx="1575175" cy="1575175"/>
            <a:chOff x="6037162" y="863715"/>
            <a:chExt cx="1575175" cy="1575175"/>
          </a:xfrm>
        </p:grpSpPr>
        <p:grpSp>
          <p:nvGrpSpPr>
            <p:cNvPr id="378" name="グループ化 377"/>
            <p:cNvGrpSpPr/>
            <p:nvPr/>
          </p:nvGrpSpPr>
          <p:grpSpPr>
            <a:xfrm>
              <a:off x="6230770" y="945653"/>
              <a:ext cx="1171516" cy="1364340"/>
              <a:chOff x="5994741" y="4451331"/>
              <a:chExt cx="834684" cy="972068"/>
            </a:xfrm>
          </p:grpSpPr>
          <p:sp>
            <p:nvSpPr>
              <p:cNvPr id="379" name="星 16 378"/>
              <p:cNvSpPr/>
              <p:nvPr/>
            </p:nvSpPr>
            <p:spPr>
              <a:xfrm>
                <a:off x="5994741" y="4588715"/>
                <a:ext cx="834684" cy="834684"/>
              </a:xfrm>
              <a:prstGeom prst="star16">
                <a:avLst>
                  <a:gd name="adj" fmla="val 42931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星 16 379"/>
              <p:cNvSpPr/>
              <p:nvPr/>
            </p:nvSpPr>
            <p:spPr>
              <a:xfrm>
                <a:off x="6065712" y="4659686"/>
                <a:ext cx="692742" cy="692742"/>
              </a:xfrm>
              <a:prstGeom prst="star16">
                <a:avLst>
                  <a:gd name="adj" fmla="val 41742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円/楕円 90"/>
              <p:cNvSpPr/>
              <p:nvPr/>
            </p:nvSpPr>
            <p:spPr>
              <a:xfrm>
                <a:off x="6189435" y="4800802"/>
                <a:ext cx="437583" cy="4375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円/楕円 91"/>
              <p:cNvSpPr/>
              <p:nvPr/>
            </p:nvSpPr>
            <p:spPr>
              <a:xfrm>
                <a:off x="6474618" y="484786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円/楕円 92"/>
              <p:cNvSpPr/>
              <p:nvPr/>
            </p:nvSpPr>
            <p:spPr>
              <a:xfrm rot="20429586">
                <a:off x="6553360" y="4878059"/>
                <a:ext cx="45719" cy="175207"/>
              </a:xfrm>
              <a:custGeom>
                <a:avLst/>
                <a:gdLst>
                  <a:gd name="connsiteX0" fmla="*/ 0 w 200138"/>
                  <a:gd name="connsiteY0" fmla="*/ 399194 h 798388"/>
                  <a:gd name="connsiteX1" fmla="*/ 100069 w 200138"/>
                  <a:gd name="connsiteY1" fmla="*/ 0 h 798388"/>
                  <a:gd name="connsiteX2" fmla="*/ 200138 w 200138"/>
                  <a:gd name="connsiteY2" fmla="*/ 399194 h 798388"/>
                  <a:gd name="connsiteX3" fmla="*/ 100069 w 200138"/>
                  <a:gd name="connsiteY3" fmla="*/ 798388 h 798388"/>
                  <a:gd name="connsiteX4" fmla="*/ 0 w 200138"/>
                  <a:gd name="connsiteY4" fmla="*/ 399194 h 798388"/>
                  <a:gd name="connsiteX0" fmla="*/ 10728 w 106091"/>
                  <a:gd name="connsiteY0" fmla="*/ 399194 h 798388"/>
                  <a:gd name="connsiteX1" fmla="*/ 6022 w 106091"/>
                  <a:gd name="connsiteY1" fmla="*/ 0 h 798388"/>
                  <a:gd name="connsiteX2" fmla="*/ 106091 w 106091"/>
                  <a:gd name="connsiteY2" fmla="*/ 399194 h 798388"/>
                  <a:gd name="connsiteX3" fmla="*/ 6022 w 106091"/>
                  <a:gd name="connsiteY3" fmla="*/ 798388 h 798388"/>
                  <a:gd name="connsiteX4" fmla="*/ 10728 w 106091"/>
                  <a:gd name="connsiteY4" fmla="*/ 399194 h 798388"/>
                  <a:gd name="connsiteX0" fmla="*/ 16124 w 185305"/>
                  <a:gd name="connsiteY0" fmla="*/ 399204 h 798408"/>
                  <a:gd name="connsiteX1" fmla="*/ 11418 w 185305"/>
                  <a:gd name="connsiteY1" fmla="*/ 10 h 798408"/>
                  <a:gd name="connsiteX2" fmla="*/ 185305 w 185305"/>
                  <a:gd name="connsiteY2" fmla="*/ 408729 h 798408"/>
                  <a:gd name="connsiteX3" fmla="*/ 11418 w 185305"/>
                  <a:gd name="connsiteY3" fmla="*/ 798398 h 798408"/>
                  <a:gd name="connsiteX4" fmla="*/ 16124 w 185305"/>
                  <a:gd name="connsiteY4" fmla="*/ 399204 h 798408"/>
                  <a:gd name="connsiteX0" fmla="*/ 47315 w 178396"/>
                  <a:gd name="connsiteY0" fmla="*/ 401582 h 798400"/>
                  <a:gd name="connsiteX1" fmla="*/ 4509 w 178396"/>
                  <a:gd name="connsiteY1" fmla="*/ 6 h 798400"/>
                  <a:gd name="connsiteX2" fmla="*/ 178396 w 178396"/>
                  <a:gd name="connsiteY2" fmla="*/ 408725 h 798400"/>
                  <a:gd name="connsiteX3" fmla="*/ 4509 w 178396"/>
                  <a:gd name="connsiteY3" fmla="*/ 798394 h 798400"/>
                  <a:gd name="connsiteX4" fmla="*/ 47315 w 178396"/>
                  <a:gd name="connsiteY4" fmla="*/ 401582 h 798400"/>
                  <a:gd name="connsiteX0" fmla="*/ 70452 w 201533"/>
                  <a:gd name="connsiteY0" fmla="*/ 401582 h 802235"/>
                  <a:gd name="connsiteX1" fmla="*/ 27646 w 201533"/>
                  <a:gd name="connsiteY1" fmla="*/ 6 h 802235"/>
                  <a:gd name="connsiteX2" fmla="*/ 201533 w 201533"/>
                  <a:gd name="connsiteY2" fmla="*/ 408725 h 802235"/>
                  <a:gd name="connsiteX3" fmla="*/ 27646 w 201533"/>
                  <a:gd name="connsiteY3" fmla="*/ 798394 h 802235"/>
                  <a:gd name="connsiteX4" fmla="*/ 70452 w 201533"/>
                  <a:gd name="connsiteY4" fmla="*/ 401582 h 802235"/>
                  <a:gd name="connsiteX0" fmla="*/ 79542 w 210623"/>
                  <a:gd name="connsiteY0" fmla="*/ 406506 h 807159"/>
                  <a:gd name="connsiteX1" fmla="*/ 36736 w 210623"/>
                  <a:gd name="connsiteY1" fmla="*/ 4930 h 807159"/>
                  <a:gd name="connsiteX2" fmla="*/ 210623 w 210623"/>
                  <a:gd name="connsiteY2" fmla="*/ 413649 h 807159"/>
                  <a:gd name="connsiteX3" fmla="*/ 36736 w 210623"/>
                  <a:gd name="connsiteY3" fmla="*/ 803318 h 807159"/>
                  <a:gd name="connsiteX4" fmla="*/ 79542 w 210623"/>
                  <a:gd name="connsiteY4" fmla="*/ 406506 h 807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623" h="807159">
                    <a:moveTo>
                      <a:pt x="79542" y="406506"/>
                    </a:moveTo>
                    <a:cubicBezTo>
                      <a:pt x="79542" y="186037"/>
                      <a:pt x="-66073" y="46603"/>
                      <a:pt x="36736" y="4930"/>
                    </a:cubicBezTo>
                    <a:cubicBezTo>
                      <a:pt x="139545" y="-36743"/>
                      <a:pt x="210623" y="193180"/>
                      <a:pt x="210623" y="413649"/>
                    </a:cubicBezTo>
                    <a:cubicBezTo>
                      <a:pt x="210623" y="634118"/>
                      <a:pt x="118114" y="837846"/>
                      <a:pt x="36736" y="803318"/>
                    </a:cubicBezTo>
                    <a:cubicBezTo>
                      <a:pt x="-44642" y="768790"/>
                      <a:pt x="79542" y="626975"/>
                      <a:pt x="79542" y="4065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円柱 383"/>
              <p:cNvSpPr/>
              <p:nvPr/>
            </p:nvSpPr>
            <p:spPr>
              <a:xfrm>
                <a:off x="6361075" y="4727578"/>
                <a:ext cx="89731" cy="120281"/>
              </a:xfrm>
              <a:prstGeom prst="can">
                <a:avLst>
                  <a:gd name="adj" fmla="val 6408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円/楕円 92"/>
              <p:cNvSpPr/>
              <p:nvPr/>
            </p:nvSpPr>
            <p:spPr>
              <a:xfrm rot="20429586">
                <a:off x="6359825" y="4550649"/>
                <a:ext cx="45719" cy="207426"/>
              </a:xfrm>
              <a:custGeom>
                <a:avLst/>
                <a:gdLst>
                  <a:gd name="connsiteX0" fmla="*/ 0 w 200138"/>
                  <a:gd name="connsiteY0" fmla="*/ 399194 h 798388"/>
                  <a:gd name="connsiteX1" fmla="*/ 100069 w 200138"/>
                  <a:gd name="connsiteY1" fmla="*/ 0 h 798388"/>
                  <a:gd name="connsiteX2" fmla="*/ 200138 w 200138"/>
                  <a:gd name="connsiteY2" fmla="*/ 399194 h 798388"/>
                  <a:gd name="connsiteX3" fmla="*/ 100069 w 200138"/>
                  <a:gd name="connsiteY3" fmla="*/ 798388 h 798388"/>
                  <a:gd name="connsiteX4" fmla="*/ 0 w 200138"/>
                  <a:gd name="connsiteY4" fmla="*/ 399194 h 798388"/>
                  <a:gd name="connsiteX0" fmla="*/ 10728 w 106091"/>
                  <a:gd name="connsiteY0" fmla="*/ 399194 h 798388"/>
                  <a:gd name="connsiteX1" fmla="*/ 6022 w 106091"/>
                  <a:gd name="connsiteY1" fmla="*/ 0 h 798388"/>
                  <a:gd name="connsiteX2" fmla="*/ 106091 w 106091"/>
                  <a:gd name="connsiteY2" fmla="*/ 399194 h 798388"/>
                  <a:gd name="connsiteX3" fmla="*/ 6022 w 106091"/>
                  <a:gd name="connsiteY3" fmla="*/ 798388 h 798388"/>
                  <a:gd name="connsiteX4" fmla="*/ 10728 w 106091"/>
                  <a:gd name="connsiteY4" fmla="*/ 399194 h 798388"/>
                  <a:gd name="connsiteX0" fmla="*/ 16124 w 185305"/>
                  <a:gd name="connsiteY0" fmla="*/ 399204 h 798408"/>
                  <a:gd name="connsiteX1" fmla="*/ 11418 w 185305"/>
                  <a:gd name="connsiteY1" fmla="*/ 10 h 798408"/>
                  <a:gd name="connsiteX2" fmla="*/ 185305 w 185305"/>
                  <a:gd name="connsiteY2" fmla="*/ 408729 h 798408"/>
                  <a:gd name="connsiteX3" fmla="*/ 11418 w 185305"/>
                  <a:gd name="connsiteY3" fmla="*/ 798398 h 798408"/>
                  <a:gd name="connsiteX4" fmla="*/ 16124 w 185305"/>
                  <a:gd name="connsiteY4" fmla="*/ 399204 h 798408"/>
                  <a:gd name="connsiteX0" fmla="*/ 47315 w 178396"/>
                  <a:gd name="connsiteY0" fmla="*/ 401582 h 798400"/>
                  <a:gd name="connsiteX1" fmla="*/ 4509 w 178396"/>
                  <a:gd name="connsiteY1" fmla="*/ 6 h 798400"/>
                  <a:gd name="connsiteX2" fmla="*/ 178396 w 178396"/>
                  <a:gd name="connsiteY2" fmla="*/ 408725 h 798400"/>
                  <a:gd name="connsiteX3" fmla="*/ 4509 w 178396"/>
                  <a:gd name="connsiteY3" fmla="*/ 798394 h 798400"/>
                  <a:gd name="connsiteX4" fmla="*/ 47315 w 178396"/>
                  <a:gd name="connsiteY4" fmla="*/ 401582 h 798400"/>
                  <a:gd name="connsiteX0" fmla="*/ 70452 w 201533"/>
                  <a:gd name="connsiteY0" fmla="*/ 401582 h 802235"/>
                  <a:gd name="connsiteX1" fmla="*/ 27646 w 201533"/>
                  <a:gd name="connsiteY1" fmla="*/ 6 h 802235"/>
                  <a:gd name="connsiteX2" fmla="*/ 201533 w 201533"/>
                  <a:gd name="connsiteY2" fmla="*/ 408725 h 802235"/>
                  <a:gd name="connsiteX3" fmla="*/ 27646 w 201533"/>
                  <a:gd name="connsiteY3" fmla="*/ 798394 h 802235"/>
                  <a:gd name="connsiteX4" fmla="*/ 70452 w 201533"/>
                  <a:gd name="connsiteY4" fmla="*/ 401582 h 802235"/>
                  <a:gd name="connsiteX0" fmla="*/ 79542 w 210623"/>
                  <a:gd name="connsiteY0" fmla="*/ 406506 h 807159"/>
                  <a:gd name="connsiteX1" fmla="*/ 36736 w 210623"/>
                  <a:gd name="connsiteY1" fmla="*/ 4930 h 807159"/>
                  <a:gd name="connsiteX2" fmla="*/ 210623 w 210623"/>
                  <a:gd name="connsiteY2" fmla="*/ 413649 h 807159"/>
                  <a:gd name="connsiteX3" fmla="*/ 36736 w 210623"/>
                  <a:gd name="connsiteY3" fmla="*/ 803318 h 807159"/>
                  <a:gd name="connsiteX4" fmla="*/ 79542 w 210623"/>
                  <a:gd name="connsiteY4" fmla="*/ 406506 h 807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623" h="807159">
                    <a:moveTo>
                      <a:pt x="79542" y="406506"/>
                    </a:moveTo>
                    <a:cubicBezTo>
                      <a:pt x="79542" y="186037"/>
                      <a:pt x="-66073" y="46603"/>
                      <a:pt x="36736" y="4930"/>
                    </a:cubicBezTo>
                    <a:cubicBezTo>
                      <a:pt x="139545" y="-36743"/>
                      <a:pt x="210623" y="193180"/>
                      <a:pt x="210623" y="413649"/>
                    </a:cubicBezTo>
                    <a:cubicBezTo>
                      <a:pt x="210623" y="634118"/>
                      <a:pt x="118114" y="837846"/>
                      <a:pt x="36736" y="803318"/>
                    </a:cubicBezTo>
                    <a:cubicBezTo>
                      <a:pt x="-44642" y="768790"/>
                      <a:pt x="79542" y="626975"/>
                      <a:pt x="79542" y="40650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6" name="グループ化 385"/>
              <p:cNvGrpSpPr/>
              <p:nvPr/>
            </p:nvGrpSpPr>
            <p:grpSpPr>
              <a:xfrm rot="19800000">
                <a:off x="6212988" y="4451331"/>
                <a:ext cx="169925" cy="103093"/>
                <a:chOff x="5597463" y="4367213"/>
                <a:chExt cx="497789" cy="302008"/>
              </a:xfrm>
              <a:solidFill>
                <a:srgbClr val="FF0000"/>
              </a:solidFill>
            </p:grpSpPr>
            <p:sp>
              <p:nvSpPr>
                <p:cNvPr id="387" name="正方形/長方形 386"/>
                <p:cNvSpPr/>
                <p:nvPr/>
              </p:nvSpPr>
              <p:spPr>
                <a:xfrm>
                  <a:off x="5797832" y="4367213"/>
                  <a:ext cx="83856" cy="2405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正方形/長方形 387"/>
                <p:cNvSpPr/>
                <p:nvPr/>
              </p:nvSpPr>
              <p:spPr>
                <a:xfrm rot="19800000">
                  <a:off x="5597463" y="4428714"/>
                  <a:ext cx="83856" cy="2405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正方形/長方形 388"/>
                <p:cNvSpPr/>
                <p:nvPr/>
              </p:nvSpPr>
              <p:spPr>
                <a:xfrm rot="1800000" flipH="1">
                  <a:off x="6011396" y="4428715"/>
                  <a:ext cx="83856" cy="2405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5" name="禁止 404"/>
            <p:cNvSpPr/>
            <p:nvPr/>
          </p:nvSpPr>
          <p:spPr>
            <a:xfrm>
              <a:off x="6037162" y="8637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924019" y="863715"/>
            <a:ext cx="1575175" cy="1575175"/>
            <a:chOff x="7924019" y="863715"/>
            <a:chExt cx="1575175" cy="1575175"/>
          </a:xfrm>
        </p:grpSpPr>
        <p:grpSp>
          <p:nvGrpSpPr>
            <p:cNvPr id="407" name="グループ化 406"/>
            <p:cNvGrpSpPr/>
            <p:nvPr/>
          </p:nvGrpSpPr>
          <p:grpSpPr>
            <a:xfrm>
              <a:off x="8323879" y="1045365"/>
              <a:ext cx="762064" cy="1198878"/>
              <a:chOff x="3360040" y="2928619"/>
              <a:chExt cx="888110" cy="1312863"/>
            </a:xfrm>
          </p:grpSpPr>
          <p:grpSp>
            <p:nvGrpSpPr>
              <p:cNvPr id="409" name="グループ化 408"/>
              <p:cNvGrpSpPr/>
              <p:nvPr/>
            </p:nvGrpSpPr>
            <p:grpSpPr>
              <a:xfrm>
                <a:off x="3771900" y="2928619"/>
                <a:ext cx="476250" cy="1312862"/>
                <a:chOff x="3771900" y="2928619"/>
                <a:chExt cx="476250" cy="1312862"/>
              </a:xfrm>
            </p:grpSpPr>
            <p:sp>
              <p:nvSpPr>
                <p:cNvPr id="415" name="フリーフォーム 414"/>
                <p:cNvSpPr/>
                <p:nvPr/>
              </p:nvSpPr>
              <p:spPr>
                <a:xfrm>
                  <a:off x="3771900" y="2999876"/>
                  <a:ext cx="476250" cy="1241605"/>
                </a:xfrm>
                <a:custGeom>
                  <a:avLst/>
                  <a:gdLst>
                    <a:gd name="connsiteX0" fmla="*/ 170260 w 476250"/>
                    <a:gd name="connsiteY0" fmla="*/ 0 h 1241605"/>
                    <a:gd name="connsiteX1" fmla="*/ 305991 w 476250"/>
                    <a:gd name="connsiteY1" fmla="*/ 0 h 1241605"/>
                    <a:gd name="connsiteX2" fmla="*/ 345772 w 476250"/>
                    <a:gd name="connsiteY2" fmla="*/ 220543 h 1241605"/>
                    <a:gd name="connsiteX3" fmla="*/ 406505 w 476250"/>
                    <a:gd name="connsiteY3" fmla="*/ 261490 h 1241605"/>
                    <a:gd name="connsiteX4" fmla="*/ 476250 w 476250"/>
                    <a:gd name="connsiteY4" fmla="*/ 429870 h 1241605"/>
                    <a:gd name="connsiteX5" fmla="*/ 476250 w 476250"/>
                    <a:gd name="connsiteY5" fmla="*/ 717357 h 1241605"/>
                    <a:gd name="connsiteX6" fmla="*/ 476250 w 476250"/>
                    <a:gd name="connsiteY6" fmla="*/ 925863 h 1241605"/>
                    <a:gd name="connsiteX7" fmla="*/ 476250 w 476250"/>
                    <a:gd name="connsiteY7" fmla="*/ 1190803 h 1241605"/>
                    <a:gd name="connsiteX8" fmla="*/ 425448 w 476250"/>
                    <a:gd name="connsiteY8" fmla="*/ 1241605 h 1241605"/>
                    <a:gd name="connsiteX9" fmla="*/ 50802 w 476250"/>
                    <a:gd name="connsiteY9" fmla="*/ 1241605 h 1241605"/>
                    <a:gd name="connsiteX10" fmla="*/ 0 w 476250"/>
                    <a:gd name="connsiteY10" fmla="*/ 1190803 h 1241605"/>
                    <a:gd name="connsiteX11" fmla="*/ 0 w 476250"/>
                    <a:gd name="connsiteY11" fmla="*/ 925863 h 1241605"/>
                    <a:gd name="connsiteX12" fmla="*/ 0 w 476250"/>
                    <a:gd name="connsiteY12" fmla="*/ 717357 h 1241605"/>
                    <a:gd name="connsiteX13" fmla="*/ 0 w 476250"/>
                    <a:gd name="connsiteY13" fmla="*/ 429870 h 1241605"/>
                    <a:gd name="connsiteX14" fmla="*/ 69745 w 476250"/>
                    <a:gd name="connsiteY14" fmla="*/ 261490 h 1241605"/>
                    <a:gd name="connsiteX15" fmla="*/ 130479 w 476250"/>
                    <a:gd name="connsiteY15" fmla="*/ 220543 h 124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76250" h="1241605">
                      <a:moveTo>
                        <a:pt x="170260" y="0"/>
                      </a:moveTo>
                      <a:lnTo>
                        <a:pt x="305991" y="0"/>
                      </a:lnTo>
                      <a:lnTo>
                        <a:pt x="345772" y="220543"/>
                      </a:lnTo>
                      <a:lnTo>
                        <a:pt x="406505" y="261490"/>
                      </a:lnTo>
                      <a:cubicBezTo>
                        <a:pt x="449597" y="304582"/>
                        <a:pt x="476250" y="364114"/>
                        <a:pt x="476250" y="429870"/>
                      </a:cubicBezTo>
                      <a:lnTo>
                        <a:pt x="476250" y="717357"/>
                      </a:lnTo>
                      <a:lnTo>
                        <a:pt x="476250" y="925863"/>
                      </a:lnTo>
                      <a:lnTo>
                        <a:pt x="476250" y="1190803"/>
                      </a:lnTo>
                      <a:cubicBezTo>
                        <a:pt x="476250" y="1218860"/>
                        <a:pt x="453505" y="1241605"/>
                        <a:pt x="425448" y="1241605"/>
                      </a:cubicBezTo>
                      <a:lnTo>
                        <a:pt x="50802" y="1241605"/>
                      </a:lnTo>
                      <a:cubicBezTo>
                        <a:pt x="22745" y="1241605"/>
                        <a:pt x="0" y="1218860"/>
                        <a:pt x="0" y="1190803"/>
                      </a:cubicBezTo>
                      <a:lnTo>
                        <a:pt x="0" y="925863"/>
                      </a:lnTo>
                      <a:lnTo>
                        <a:pt x="0" y="717357"/>
                      </a:lnTo>
                      <a:lnTo>
                        <a:pt x="0" y="429870"/>
                      </a:lnTo>
                      <a:cubicBezTo>
                        <a:pt x="0" y="364114"/>
                        <a:pt x="26653" y="304582"/>
                        <a:pt x="69745" y="261490"/>
                      </a:cubicBezTo>
                      <a:lnTo>
                        <a:pt x="130479" y="22054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片側の 2 つの角を丸めた四角形 415"/>
                <p:cNvSpPr/>
                <p:nvPr/>
              </p:nvSpPr>
              <p:spPr>
                <a:xfrm>
                  <a:off x="3932139" y="2928619"/>
                  <a:ext cx="155772" cy="78591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正方形/長方形 416"/>
                <p:cNvSpPr/>
                <p:nvPr/>
              </p:nvSpPr>
              <p:spPr>
                <a:xfrm>
                  <a:off x="3771900" y="3489325"/>
                  <a:ext cx="476250" cy="674540"/>
                </a:xfrm>
                <a:prstGeom prst="rect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テキスト ボックス 417"/>
                <p:cNvSpPr txBox="1"/>
                <p:nvPr/>
              </p:nvSpPr>
              <p:spPr>
                <a:xfrm rot="5400000">
                  <a:off x="3748967" y="3724631"/>
                  <a:ext cx="529642" cy="204976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DRINK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10" name="グループ化 409"/>
              <p:cNvGrpSpPr/>
              <p:nvPr/>
            </p:nvGrpSpPr>
            <p:grpSpPr>
              <a:xfrm>
                <a:off x="3360040" y="3620713"/>
                <a:ext cx="476250" cy="620769"/>
                <a:chOff x="3233738" y="3620713"/>
                <a:chExt cx="476250" cy="620769"/>
              </a:xfrm>
            </p:grpSpPr>
            <p:sp>
              <p:nvSpPr>
                <p:cNvPr id="411" name="角丸四角形 410"/>
                <p:cNvSpPr/>
                <p:nvPr/>
              </p:nvSpPr>
              <p:spPr>
                <a:xfrm>
                  <a:off x="3233738" y="3667623"/>
                  <a:ext cx="476250" cy="528140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角丸四角形 411"/>
                <p:cNvSpPr/>
                <p:nvPr/>
              </p:nvSpPr>
              <p:spPr>
                <a:xfrm>
                  <a:off x="3233738" y="3620713"/>
                  <a:ext cx="47625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角丸四角形 412"/>
                <p:cNvSpPr/>
                <p:nvPr/>
              </p:nvSpPr>
              <p:spPr>
                <a:xfrm>
                  <a:off x="3233738" y="4195763"/>
                  <a:ext cx="47625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テキスト ボックス 413"/>
                <p:cNvSpPr txBox="1"/>
                <p:nvPr/>
              </p:nvSpPr>
              <p:spPr>
                <a:xfrm rot="20700000">
                  <a:off x="3279408" y="3845228"/>
                  <a:ext cx="364485" cy="188050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vert="horz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炭酸</a:t>
                  </a:r>
                </a:p>
              </p:txBody>
            </p:sp>
          </p:grpSp>
        </p:grpSp>
        <p:sp>
          <p:nvSpPr>
            <p:cNvPr id="406" name="禁止 405"/>
            <p:cNvSpPr/>
            <p:nvPr/>
          </p:nvSpPr>
          <p:spPr>
            <a:xfrm>
              <a:off x="7924019" y="8637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179333" y="2794115"/>
            <a:ext cx="1575175" cy="1575175"/>
            <a:chOff x="4179333" y="2794115"/>
            <a:chExt cx="1575175" cy="1575175"/>
          </a:xfrm>
        </p:grpSpPr>
        <p:grpSp>
          <p:nvGrpSpPr>
            <p:cNvPr id="237" name="グループ化 236"/>
            <p:cNvGrpSpPr/>
            <p:nvPr/>
          </p:nvGrpSpPr>
          <p:grpSpPr>
            <a:xfrm>
              <a:off x="4343277" y="2930362"/>
              <a:ext cx="1301263" cy="1309214"/>
              <a:chOff x="6079952" y="947538"/>
              <a:chExt cx="1416733" cy="1425389"/>
            </a:xfrm>
          </p:grpSpPr>
          <p:grpSp>
            <p:nvGrpSpPr>
              <p:cNvPr id="238" name="グループ化 237"/>
              <p:cNvGrpSpPr/>
              <p:nvPr/>
            </p:nvGrpSpPr>
            <p:grpSpPr>
              <a:xfrm>
                <a:off x="6079952" y="947538"/>
                <a:ext cx="972471" cy="1266983"/>
                <a:chOff x="3911599" y="3871176"/>
                <a:chExt cx="972471" cy="1266983"/>
              </a:xfrm>
            </p:grpSpPr>
            <p:sp>
              <p:nvSpPr>
                <p:cNvPr id="290" name="フリーフォーム 289"/>
                <p:cNvSpPr/>
                <p:nvPr/>
              </p:nvSpPr>
              <p:spPr>
                <a:xfrm rot="16996360">
                  <a:off x="3852346" y="3930429"/>
                  <a:ext cx="1075979" cy="957473"/>
                </a:xfrm>
                <a:custGeom>
                  <a:avLst/>
                  <a:gdLst>
                    <a:gd name="connsiteX0" fmla="*/ 1011670 w 1075979"/>
                    <a:gd name="connsiteY0" fmla="*/ 81325 h 957473"/>
                    <a:gd name="connsiteX1" fmla="*/ 871899 w 1075979"/>
                    <a:gd name="connsiteY1" fmla="*/ 173499 h 957473"/>
                    <a:gd name="connsiteX2" fmla="*/ 869609 w 1075979"/>
                    <a:gd name="connsiteY2" fmla="*/ 180697 h 957473"/>
                    <a:gd name="connsiteX3" fmla="*/ 878970 w 1075979"/>
                    <a:gd name="connsiteY3" fmla="*/ 185045 h 957473"/>
                    <a:gd name="connsiteX4" fmla="*/ 1065576 w 1075979"/>
                    <a:gd name="connsiteY4" fmla="*/ 434873 h 957473"/>
                    <a:gd name="connsiteX5" fmla="*/ 745502 w 1075979"/>
                    <a:gd name="connsiteY5" fmla="*/ 925936 h 957473"/>
                    <a:gd name="connsiteX6" fmla="*/ 577473 w 1075979"/>
                    <a:gd name="connsiteY6" fmla="*/ 932915 h 957473"/>
                    <a:gd name="connsiteX7" fmla="*/ 545182 w 1075979"/>
                    <a:gd name="connsiteY7" fmla="*/ 924812 h 957473"/>
                    <a:gd name="connsiteX8" fmla="*/ 483100 w 1075979"/>
                    <a:gd name="connsiteY8" fmla="*/ 945566 h 957473"/>
                    <a:gd name="connsiteX9" fmla="*/ 8885 w 1075979"/>
                    <a:gd name="connsiteY9" fmla="*/ 684132 h 957473"/>
                    <a:gd name="connsiteX10" fmla="*/ 316273 w 1075979"/>
                    <a:gd name="connsiteY10" fmla="*/ 238329 h 957473"/>
                    <a:gd name="connsiteX11" fmla="*/ 381085 w 1075979"/>
                    <a:gd name="connsiteY11" fmla="*/ 229151 h 957473"/>
                    <a:gd name="connsiteX12" fmla="*/ 406350 w 1075979"/>
                    <a:gd name="connsiteY12" fmla="*/ 207471 h 957473"/>
                    <a:gd name="connsiteX13" fmla="*/ 559785 w 1075979"/>
                    <a:gd name="connsiteY13" fmla="*/ 138621 h 957473"/>
                    <a:gd name="connsiteX14" fmla="*/ 727814 w 1075979"/>
                    <a:gd name="connsiteY14" fmla="*/ 131642 h 957473"/>
                    <a:gd name="connsiteX15" fmla="*/ 771677 w 1075979"/>
                    <a:gd name="connsiteY15" fmla="*/ 142649 h 957473"/>
                    <a:gd name="connsiteX16" fmla="*/ 770632 w 1075979"/>
                    <a:gd name="connsiteY16" fmla="*/ 140475 h 957473"/>
                    <a:gd name="connsiteX17" fmla="*/ 765764 w 1075979"/>
                    <a:gd name="connsiteY17" fmla="*/ 108277 h 957473"/>
                    <a:gd name="connsiteX18" fmla="*/ 874041 w 1075979"/>
                    <a:gd name="connsiteY18" fmla="*/ 0 h 957473"/>
                    <a:gd name="connsiteX19" fmla="*/ 835778 w 1075979"/>
                    <a:gd name="connsiteY19" fmla="*/ 108277 h 957473"/>
                    <a:gd name="connsiteX20" fmla="*/ 835869 w 1075979"/>
                    <a:gd name="connsiteY20" fmla="*/ 108815 h 957473"/>
                    <a:gd name="connsiteX21" fmla="*/ 858613 w 1075979"/>
                    <a:gd name="connsiteY21" fmla="*/ 76709 h 957473"/>
                    <a:gd name="connsiteX22" fmla="*/ 1011670 w 1075979"/>
                    <a:gd name="connsiteY22" fmla="*/ 81325 h 95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075979" h="957473">
                      <a:moveTo>
                        <a:pt x="1011670" y="81325"/>
                      </a:moveTo>
                      <a:cubicBezTo>
                        <a:pt x="950946" y="85942"/>
                        <a:pt x="898818" y="121880"/>
                        <a:pt x="871899" y="173499"/>
                      </a:cubicBezTo>
                      <a:lnTo>
                        <a:pt x="869609" y="180697"/>
                      </a:lnTo>
                      <a:lnTo>
                        <a:pt x="878970" y="185045"/>
                      </a:lnTo>
                      <a:cubicBezTo>
                        <a:pt x="970500" y="238656"/>
                        <a:pt x="1039933" y="326168"/>
                        <a:pt x="1065576" y="434873"/>
                      </a:cubicBezTo>
                      <a:cubicBezTo>
                        <a:pt x="1116860" y="652285"/>
                        <a:pt x="973558" y="872140"/>
                        <a:pt x="745502" y="925936"/>
                      </a:cubicBezTo>
                      <a:cubicBezTo>
                        <a:pt x="688488" y="939385"/>
                        <a:pt x="631574" y="941181"/>
                        <a:pt x="577473" y="932915"/>
                      </a:cubicBezTo>
                      <a:lnTo>
                        <a:pt x="545182" y="924812"/>
                      </a:lnTo>
                      <a:lnTo>
                        <a:pt x="483100" y="945566"/>
                      </a:lnTo>
                      <a:cubicBezTo>
                        <a:pt x="267267" y="996478"/>
                        <a:pt x="54953" y="879430"/>
                        <a:pt x="8885" y="684132"/>
                      </a:cubicBezTo>
                      <a:cubicBezTo>
                        <a:pt x="-37183" y="488834"/>
                        <a:pt x="100439" y="289242"/>
                        <a:pt x="316273" y="238329"/>
                      </a:cubicBezTo>
                      <a:lnTo>
                        <a:pt x="381085" y="229151"/>
                      </a:lnTo>
                      <a:lnTo>
                        <a:pt x="406350" y="207471"/>
                      </a:lnTo>
                      <a:cubicBezTo>
                        <a:pt x="451054" y="175898"/>
                        <a:pt x="502771" y="152070"/>
                        <a:pt x="559785" y="138621"/>
                      </a:cubicBezTo>
                      <a:cubicBezTo>
                        <a:pt x="616799" y="125172"/>
                        <a:pt x="673713" y="123376"/>
                        <a:pt x="727814" y="131642"/>
                      </a:cubicBezTo>
                      <a:lnTo>
                        <a:pt x="771677" y="142649"/>
                      </a:lnTo>
                      <a:lnTo>
                        <a:pt x="770632" y="140475"/>
                      </a:lnTo>
                      <a:cubicBezTo>
                        <a:pt x="767468" y="130304"/>
                        <a:pt x="765764" y="119490"/>
                        <a:pt x="765764" y="108277"/>
                      </a:cubicBezTo>
                      <a:cubicBezTo>
                        <a:pt x="765764" y="48477"/>
                        <a:pt x="814241" y="0"/>
                        <a:pt x="874041" y="0"/>
                      </a:cubicBezTo>
                      <a:cubicBezTo>
                        <a:pt x="848532" y="31585"/>
                        <a:pt x="835778" y="69931"/>
                        <a:pt x="835778" y="108277"/>
                      </a:cubicBezTo>
                      <a:lnTo>
                        <a:pt x="835869" y="108815"/>
                      </a:lnTo>
                      <a:lnTo>
                        <a:pt x="858613" y="76709"/>
                      </a:lnTo>
                      <a:cubicBezTo>
                        <a:pt x="902153" y="35718"/>
                        <a:pt x="970679" y="37784"/>
                        <a:pt x="1011670" y="81325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片側の 2 つの角を丸めた四角形 290"/>
                <p:cNvSpPr/>
                <p:nvPr/>
              </p:nvSpPr>
              <p:spPr>
                <a:xfrm>
                  <a:off x="4128877" y="4798927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laid">
                  <a:fgClr>
                    <a:srgbClr val="FF7C80"/>
                  </a:fgClr>
                  <a:bgClr>
                    <a:srgbClr val="FF0066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フリーフォーム 292"/>
                <p:cNvSpPr/>
                <p:nvPr/>
              </p:nvSpPr>
              <p:spPr>
                <a:xfrm>
                  <a:off x="4297476" y="4667958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4" name="グループ化 293"/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01" name="グループ化 300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6" name="円/楕円 33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7" name="円/楕円 33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2" name="グループ化 301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4" name="円/楕円 33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5" name="円/楕円 33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3" name="円/楕円 331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5" name="円/楕円 27"/>
                <p:cNvSpPr/>
                <p:nvPr/>
              </p:nvSpPr>
              <p:spPr>
                <a:xfrm>
                  <a:off x="4376923" y="4604797"/>
                  <a:ext cx="16424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円/楕円 27"/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7" name="円/楕円 27"/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8" name="正方形/長方形 67"/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9" name="円/楕円 27"/>
                <p:cNvSpPr/>
                <p:nvPr/>
              </p:nvSpPr>
              <p:spPr>
                <a:xfrm rot="10800000">
                  <a:off x="4183090" y="431463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0" name="円/楕円 27"/>
                <p:cNvSpPr/>
                <p:nvPr/>
              </p:nvSpPr>
              <p:spPr>
                <a:xfrm rot="10800000">
                  <a:off x="4589490" y="431463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9" name="グループ化 238"/>
              <p:cNvGrpSpPr/>
              <p:nvPr/>
            </p:nvGrpSpPr>
            <p:grpSpPr>
              <a:xfrm rot="900000">
                <a:off x="6702275" y="1628919"/>
                <a:ext cx="794410" cy="744008"/>
                <a:chOff x="6044796" y="957239"/>
                <a:chExt cx="1556044" cy="1457319"/>
              </a:xfrm>
            </p:grpSpPr>
            <p:grpSp>
              <p:nvGrpSpPr>
                <p:cNvPr id="240" name="グループ化 239"/>
                <p:cNvGrpSpPr/>
                <p:nvPr/>
              </p:nvGrpSpPr>
              <p:grpSpPr>
                <a:xfrm>
                  <a:off x="6044796" y="1168230"/>
                  <a:ext cx="1556044" cy="966581"/>
                  <a:chOff x="6044796" y="1168230"/>
                  <a:chExt cx="1556044" cy="966581"/>
                </a:xfrm>
              </p:grpSpPr>
              <p:grpSp>
                <p:nvGrpSpPr>
                  <p:cNvPr id="250" name="グループ化 249"/>
                  <p:cNvGrpSpPr/>
                  <p:nvPr/>
                </p:nvGrpSpPr>
                <p:grpSpPr>
                  <a:xfrm>
                    <a:off x="6044796" y="1168230"/>
                    <a:ext cx="1556044" cy="966581"/>
                    <a:chOff x="7627353" y="2698603"/>
                    <a:chExt cx="2917825" cy="1812490"/>
                  </a:xfrm>
                </p:grpSpPr>
                <p:sp>
                  <p:nvSpPr>
                    <p:cNvPr id="269" name="正方形/長方形 268"/>
                    <p:cNvSpPr/>
                    <p:nvPr/>
                  </p:nvSpPr>
                  <p:spPr>
                    <a:xfrm>
                      <a:off x="7731493" y="3369523"/>
                      <a:ext cx="819785" cy="107293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100000">
                          <a:srgbClr val="5B9BD5">
                            <a:lumMod val="40000"/>
                            <a:lumOff val="60000"/>
                          </a:srgbClr>
                        </a:gs>
                      </a:gsLst>
                      <a:lin ang="16200000" scaled="1"/>
                      <a:tileRect/>
                    </a:gradFill>
                    <a:ln w="952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0" name="フリーフォーム 269"/>
                    <p:cNvSpPr/>
                    <p:nvPr/>
                  </p:nvSpPr>
                  <p:spPr>
                    <a:xfrm>
                      <a:off x="7627353" y="2698603"/>
                      <a:ext cx="2917825" cy="1812490"/>
                    </a:xfrm>
                    <a:custGeom>
                      <a:avLst/>
                      <a:gdLst>
                        <a:gd name="connsiteX0" fmla="*/ 127000 w 2917825"/>
                        <a:gd name="connsiteY0" fmla="*/ 709020 h 1812490"/>
                        <a:gd name="connsiteX1" fmla="*/ 127000 w 2917825"/>
                        <a:gd name="connsiteY1" fmla="*/ 1698137 h 1812490"/>
                        <a:gd name="connsiteX2" fmla="*/ 898525 w 2917825"/>
                        <a:gd name="connsiteY2" fmla="*/ 1698137 h 1812490"/>
                        <a:gd name="connsiteX3" fmla="*/ 898525 w 2917825"/>
                        <a:gd name="connsiteY3" fmla="*/ 709020 h 1812490"/>
                        <a:gd name="connsiteX4" fmla="*/ 111595 w 2917825"/>
                        <a:gd name="connsiteY4" fmla="*/ 0 h 1812490"/>
                        <a:gd name="connsiteX5" fmla="*/ 2806230 w 2917825"/>
                        <a:gd name="connsiteY5" fmla="*/ 0 h 1812490"/>
                        <a:gd name="connsiteX6" fmla="*/ 2917825 w 2917825"/>
                        <a:gd name="connsiteY6" fmla="*/ 111595 h 1812490"/>
                        <a:gd name="connsiteX7" fmla="*/ 2917825 w 2917825"/>
                        <a:gd name="connsiteY7" fmla="*/ 1700895 h 1812490"/>
                        <a:gd name="connsiteX8" fmla="*/ 2806230 w 2917825"/>
                        <a:gd name="connsiteY8" fmla="*/ 1812490 h 1812490"/>
                        <a:gd name="connsiteX9" fmla="*/ 111595 w 2917825"/>
                        <a:gd name="connsiteY9" fmla="*/ 1812490 h 1812490"/>
                        <a:gd name="connsiteX10" fmla="*/ 0 w 2917825"/>
                        <a:gd name="connsiteY10" fmla="*/ 1700895 h 1812490"/>
                        <a:gd name="connsiteX11" fmla="*/ 0 w 2917825"/>
                        <a:gd name="connsiteY11" fmla="*/ 111595 h 1812490"/>
                        <a:gd name="connsiteX12" fmla="*/ 111595 w 2917825"/>
                        <a:gd name="connsiteY12" fmla="*/ 0 h 18124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917825" h="1812490">
                          <a:moveTo>
                            <a:pt x="127000" y="709020"/>
                          </a:moveTo>
                          <a:lnTo>
                            <a:pt x="127000" y="1698137"/>
                          </a:lnTo>
                          <a:lnTo>
                            <a:pt x="898525" y="1698137"/>
                          </a:lnTo>
                          <a:lnTo>
                            <a:pt x="898525" y="709020"/>
                          </a:lnTo>
                          <a:close/>
                          <a:moveTo>
                            <a:pt x="111595" y="0"/>
                          </a:moveTo>
                          <a:lnTo>
                            <a:pt x="2806230" y="0"/>
                          </a:lnTo>
                          <a:cubicBezTo>
                            <a:pt x="2867862" y="0"/>
                            <a:pt x="2917825" y="49963"/>
                            <a:pt x="2917825" y="111595"/>
                          </a:cubicBezTo>
                          <a:lnTo>
                            <a:pt x="2917825" y="1700895"/>
                          </a:lnTo>
                          <a:cubicBezTo>
                            <a:pt x="2917825" y="1762527"/>
                            <a:pt x="2867862" y="1812490"/>
                            <a:pt x="2806230" y="1812490"/>
                          </a:cubicBezTo>
                          <a:lnTo>
                            <a:pt x="111595" y="1812490"/>
                          </a:lnTo>
                          <a:cubicBezTo>
                            <a:pt x="49963" y="1812490"/>
                            <a:pt x="0" y="1762527"/>
                            <a:pt x="0" y="1700895"/>
                          </a:cubicBezTo>
                          <a:lnTo>
                            <a:pt x="0" y="111595"/>
                          </a:lnTo>
                          <a:cubicBezTo>
                            <a:pt x="0" y="49963"/>
                            <a:pt x="49963" y="0"/>
                            <a:pt x="111595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ysClr val="window" lastClr="FFFFFF">
                            <a:lumMod val="75000"/>
                          </a:sysClr>
                        </a:gs>
                        <a:gs pos="100000">
                          <a:sysClr val="window" lastClr="FFFFFF"/>
                        </a:gs>
                      </a:gsLst>
                      <a:lin ang="18900000" scaled="1"/>
                      <a:tileRect/>
                    </a:gra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1" name="正方形/長方形 270"/>
                    <p:cNvSpPr/>
                    <p:nvPr/>
                  </p:nvSpPr>
                  <p:spPr>
                    <a:xfrm>
                      <a:off x="8598903" y="3728085"/>
                      <a:ext cx="1828800" cy="676275"/>
                    </a:xfrm>
                    <a:prstGeom prst="rect">
                      <a:avLst/>
                    </a:prstGeom>
                    <a:pattFill prst="weave">
                      <a:fgClr>
                        <a:srgbClr val="ED7D31">
                          <a:lumMod val="60000"/>
                          <a:lumOff val="40000"/>
                        </a:srgbClr>
                      </a:fgClr>
                      <a:bgClr>
                        <a:sysClr val="window" lastClr="FFFFFF"/>
                      </a:bgClr>
                    </a:pattFill>
                    <a:ln w="9525" cap="flat" cmpd="sng" algn="ctr"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cxnSp>
                  <p:nvCxnSpPr>
                    <p:cNvPr id="272" name="直線コネクタ 271"/>
                    <p:cNvCxnSpPr>
                      <a:stCxn id="271" idx="1"/>
                    </p:cNvCxnSpPr>
                    <p:nvPr/>
                  </p:nvCxnSpPr>
                  <p:spPr>
                    <a:xfrm>
                      <a:off x="8598903" y="4066223"/>
                      <a:ext cx="1838325" cy="952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</p:cxnSp>
                <p:cxnSp>
                  <p:nvCxnSpPr>
                    <p:cNvPr id="273" name="直線コネクタ 272"/>
                    <p:cNvCxnSpPr/>
                    <p:nvPr/>
                  </p:nvCxnSpPr>
                  <p:spPr>
                    <a:xfrm>
                      <a:off x="8598903" y="3894773"/>
                      <a:ext cx="1838325" cy="952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</p:cxnSp>
                <p:cxnSp>
                  <p:nvCxnSpPr>
                    <p:cNvPr id="274" name="直線コネクタ 273"/>
                    <p:cNvCxnSpPr/>
                    <p:nvPr/>
                  </p:nvCxnSpPr>
                  <p:spPr>
                    <a:xfrm>
                      <a:off x="8598903" y="4218623"/>
                      <a:ext cx="1838325" cy="952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</p:cxnSp>
                <p:sp>
                  <p:nvSpPr>
                    <p:cNvPr id="275" name="テキスト ボックス 274"/>
                    <p:cNvSpPr txBox="1"/>
                    <p:nvPr/>
                  </p:nvSpPr>
                  <p:spPr>
                    <a:xfrm>
                      <a:off x="7731492" y="2748145"/>
                      <a:ext cx="2073580" cy="60932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氏　名</a:t>
                      </a:r>
                      <a:r>
                        <a:rPr kumimoji="0" lang="ja-JP" altLang="en-US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：□□　□□</a:t>
                      </a:r>
                      <a:endParaRPr kumimoji="0" lang="en-US" altLang="ja-JP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住　所</a:t>
                      </a:r>
                      <a:r>
                        <a:rPr kumimoji="0" lang="ja-JP" altLang="en-US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：○○県△△市▽▽町◇丁目□番地○号</a:t>
                      </a:r>
                      <a:endParaRPr kumimoji="0" lang="en-US" altLang="ja-JP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生年月日</a:t>
                      </a:r>
                      <a:r>
                        <a:rPr kumimoji="0" lang="ja-JP" altLang="en-US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：平成○○年○月○日　　</a:t>
                      </a: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性　別</a:t>
                      </a:r>
                      <a:r>
                        <a:rPr kumimoji="0" lang="ja-JP" altLang="en-US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：□</a:t>
                      </a:r>
                    </a:p>
                  </p:txBody>
                </p:sp>
                <p:sp>
                  <p:nvSpPr>
                    <p:cNvPr id="276" name="テキスト ボックス 275"/>
                    <p:cNvSpPr txBox="1"/>
                    <p:nvPr/>
                  </p:nvSpPr>
                  <p:spPr>
                    <a:xfrm>
                      <a:off x="8613561" y="3467321"/>
                      <a:ext cx="1030371" cy="16335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20XX</a:t>
                      </a: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0" lang="en-US" altLang="ja-JP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0" lang="en-US" altLang="ja-JP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日まで有効</a:t>
                      </a: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p:txBody>
                </p:sp>
                <p:sp>
                  <p:nvSpPr>
                    <p:cNvPr id="277" name="テキスト ボックス 276"/>
                    <p:cNvSpPr txBox="1"/>
                    <p:nvPr/>
                  </p:nvSpPr>
                  <p:spPr>
                    <a:xfrm>
                      <a:off x="9934575" y="2795753"/>
                      <a:ext cx="481100" cy="25062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個人番号</a:t>
                      </a:r>
                      <a:endParaRPr kumimoji="0" lang="en-US" altLang="ja-JP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  <p:grpSp>
                  <p:nvGrpSpPr>
                    <p:cNvPr id="278" name="グループ化 277"/>
                    <p:cNvGrpSpPr/>
                    <p:nvPr/>
                  </p:nvGrpSpPr>
                  <p:grpSpPr>
                    <a:xfrm>
                      <a:off x="9952032" y="3302058"/>
                      <a:ext cx="410617" cy="367596"/>
                      <a:chOff x="5631654" y="-26213"/>
                      <a:chExt cx="404948" cy="418044"/>
                    </a:xfrm>
                  </p:grpSpPr>
                  <p:grpSp>
                    <p:nvGrpSpPr>
                      <p:cNvPr id="282" name="グループ化 281"/>
                      <p:cNvGrpSpPr/>
                      <p:nvPr/>
                    </p:nvGrpSpPr>
                    <p:grpSpPr>
                      <a:xfrm>
                        <a:off x="5631654" y="-26202"/>
                        <a:ext cx="404948" cy="334849"/>
                        <a:chOff x="4339640" y="3267059"/>
                        <a:chExt cx="309314" cy="240355"/>
                      </a:xfrm>
                      <a:gradFill flip="none" rotWithShape="1">
                        <a:gsLst>
                          <a:gs pos="0">
                            <a:srgbClr val="FFC000">
                              <a:lumMod val="67000"/>
                            </a:srgbClr>
                          </a:gs>
                          <a:gs pos="48000">
                            <a:srgbClr val="FFC000">
                              <a:lumMod val="97000"/>
                              <a:lumOff val="3000"/>
                            </a:srgbClr>
                          </a:gs>
                          <a:gs pos="100000">
                            <a:srgbClr val="FFC000">
                              <a:lumMod val="60000"/>
                              <a:lumOff val="40000"/>
                            </a:srgbClr>
                          </a:gs>
                        </a:gsLst>
                        <a:lin ang="18900000" scaled="1"/>
                        <a:tileRect/>
                      </a:gradFill>
                    </p:grpSpPr>
                    <p:sp>
                      <p:nvSpPr>
                        <p:cNvPr id="286" name="片側の 2 つの角を丸めた四角形 285"/>
                        <p:cNvSpPr/>
                        <p:nvPr/>
                      </p:nvSpPr>
                      <p:spPr>
                        <a:xfrm>
                          <a:off x="4339641" y="3267059"/>
                          <a:ext cx="309313" cy="61252"/>
                        </a:xfrm>
                        <a:prstGeom prst="round2SameRect">
                          <a:avLst>
                            <a:gd name="adj1" fmla="val 50000"/>
                            <a:gd name="adj2" fmla="val 0"/>
                          </a:avLst>
                        </a:prstGeom>
                        <a:noFill/>
                        <a:ln w="6350" cap="flat" cmpd="sng" algn="ctr">
                          <a:solidFill>
                            <a:srgbClr val="5B9BD5">
                              <a:lumMod val="60000"/>
                              <a:lumOff val="40000"/>
                            </a:srgbClr>
                          </a:solidFill>
                          <a:prstDash val="dash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87" name="正方形/長方形 286"/>
                        <p:cNvSpPr/>
                        <p:nvPr/>
                      </p:nvSpPr>
                      <p:spPr>
                        <a:xfrm>
                          <a:off x="4339640" y="3328311"/>
                          <a:ext cx="309313" cy="59701"/>
                        </a:xfrm>
                        <a:prstGeom prst="rect">
                          <a:avLst/>
                        </a:prstGeom>
                        <a:noFill/>
                        <a:ln w="6350" cap="flat" cmpd="sng" algn="ctr">
                          <a:solidFill>
                            <a:srgbClr val="5B9BD5">
                              <a:lumMod val="60000"/>
                              <a:lumOff val="40000"/>
                            </a:srgbClr>
                          </a:solidFill>
                          <a:prstDash val="dash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88" name="正方形/長方形 287"/>
                        <p:cNvSpPr/>
                        <p:nvPr/>
                      </p:nvSpPr>
                      <p:spPr>
                        <a:xfrm>
                          <a:off x="4339640" y="3388012"/>
                          <a:ext cx="309313" cy="59701"/>
                        </a:xfrm>
                        <a:prstGeom prst="rect">
                          <a:avLst/>
                        </a:prstGeom>
                        <a:noFill/>
                        <a:ln w="6350" cap="flat" cmpd="sng" algn="ctr">
                          <a:solidFill>
                            <a:srgbClr val="5B9BD5">
                              <a:lumMod val="60000"/>
                              <a:lumOff val="40000"/>
                            </a:srgbClr>
                          </a:solidFill>
                          <a:prstDash val="dash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89" name="正方形/長方形 288"/>
                        <p:cNvSpPr/>
                        <p:nvPr/>
                      </p:nvSpPr>
                      <p:spPr>
                        <a:xfrm>
                          <a:off x="4339640" y="3447713"/>
                          <a:ext cx="309313" cy="59701"/>
                        </a:xfrm>
                        <a:prstGeom prst="rect">
                          <a:avLst/>
                        </a:prstGeom>
                        <a:noFill/>
                        <a:ln w="6350" cap="flat" cmpd="sng" algn="ctr">
                          <a:solidFill>
                            <a:srgbClr val="5B9BD5">
                              <a:lumMod val="60000"/>
                              <a:lumOff val="40000"/>
                            </a:srgbClr>
                          </a:solidFill>
                          <a:prstDash val="dash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83" name="フリーフォーム 282"/>
                      <p:cNvSpPr/>
                      <p:nvPr/>
                    </p:nvSpPr>
                    <p:spPr>
                      <a:xfrm rot="10800000">
                        <a:off x="5911187" y="308657"/>
                        <a:ext cx="125414" cy="83174"/>
                      </a:xfrm>
                      <a:custGeom>
                        <a:avLst/>
                        <a:gdLst>
                          <a:gd name="connsiteX0" fmla="*/ 125414 w 125414"/>
                          <a:gd name="connsiteY0" fmla="*/ 83174 h 83174"/>
                          <a:gd name="connsiteX1" fmla="*/ 0 w 125414"/>
                          <a:gd name="connsiteY1" fmla="*/ 83174 h 83174"/>
                          <a:gd name="connsiteX2" fmla="*/ 0 w 125414"/>
                          <a:gd name="connsiteY2" fmla="*/ 41587 h 83174"/>
                          <a:gd name="connsiteX3" fmla="*/ 41587 w 125414"/>
                          <a:gd name="connsiteY3" fmla="*/ 0 h 83174"/>
                          <a:gd name="connsiteX4" fmla="*/ 125414 w 125414"/>
                          <a:gd name="connsiteY4" fmla="*/ 0 h 83174"/>
                          <a:gd name="connsiteX5" fmla="*/ 125414 w 125414"/>
                          <a:gd name="connsiteY5" fmla="*/ 83174 h 831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25414" h="83174">
                            <a:moveTo>
                              <a:pt x="125414" y="83174"/>
                            </a:moveTo>
                            <a:lnTo>
                              <a:pt x="0" y="83174"/>
                            </a:lnTo>
                            <a:lnTo>
                              <a:pt x="0" y="41587"/>
                            </a:lnTo>
                            <a:cubicBezTo>
                              <a:pt x="0" y="18619"/>
                              <a:pt x="18619" y="0"/>
                              <a:pt x="41587" y="0"/>
                            </a:cubicBezTo>
                            <a:lnTo>
                              <a:pt x="125414" y="0"/>
                            </a:lnTo>
                            <a:lnTo>
                              <a:pt x="125414" y="83174"/>
                            </a:lnTo>
                            <a:close/>
                          </a:path>
                        </a:pathLst>
                      </a:cu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4" name="フリーフォーム 283"/>
                      <p:cNvSpPr/>
                      <p:nvPr/>
                    </p:nvSpPr>
                    <p:spPr>
                      <a:xfrm rot="10800000">
                        <a:off x="5631655" y="308657"/>
                        <a:ext cx="279531" cy="83174"/>
                      </a:xfrm>
                      <a:custGeom>
                        <a:avLst/>
                        <a:gdLst>
                          <a:gd name="connsiteX0" fmla="*/ 316495 w 316495"/>
                          <a:gd name="connsiteY0" fmla="*/ 83174 h 83174"/>
                          <a:gd name="connsiteX1" fmla="*/ 0 w 316495"/>
                          <a:gd name="connsiteY1" fmla="*/ 83174 h 83174"/>
                          <a:gd name="connsiteX2" fmla="*/ 0 w 316495"/>
                          <a:gd name="connsiteY2" fmla="*/ 0 h 83174"/>
                          <a:gd name="connsiteX3" fmla="*/ 274908 w 316495"/>
                          <a:gd name="connsiteY3" fmla="*/ 0 h 83174"/>
                          <a:gd name="connsiteX4" fmla="*/ 316495 w 316495"/>
                          <a:gd name="connsiteY4" fmla="*/ 41587 h 83174"/>
                          <a:gd name="connsiteX5" fmla="*/ 316495 w 316495"/>
                          <a:gd name="connsiteY5" fmla="*/ 83174 h 831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16495" h="83174">
                            <a:moveTo>
                              <a:pt x="316495" y="83174"/>
                            </a:moveTo>
                            <a:lnTo>
                              <a:pt x="0" y="83174"/>
                            </a:lnTo>
                            <a:lnTo>
                              <a:pt x="0" y="0"/>
                            </a:lnTo>
                            <a:lnTo>
                              <a:pt x="274908" y="0"/>
                            </a:lnTo>
                            <a:cubicBezTo>
                              <a:pt x="297876" y="0"/>
                              <a:pt x="316495" y="18619"/>
                              <a:pt x="316495" y="41587"/>
                            </a:cubicBezTo>
                            <a:lnTo>
                              <a:pt x="316495" y="83174"/>
                            </a:lnTo>
                            <a:close/>
                          </a:path>
                        </a:pathLst>
                      </a:cu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5" name="フリーフォーム 284"/>
                      <p:cNvSpPr/>
                      <p:nvPr/>
                    </p:nvSpPr>
                    <p:spPr>
                      <a:xfrm>
                        <a:off x="5752939" y="-26213"/>
                        <a:ext cx="283662" cy="334864"/>
                      </a:xfrm>
                      <a:custGeom>
                        <a:avLst/>
                        <a:gdLst>
                          <a:gd name="connsiteX0" fmla="*/ 0 w 283662"/>
                          <a:gd name="connsiteY0" fmla="*/ 0 h 334864"/>
                          <a:gd name="connsiteX1" fmla="*/ 240995 w 283662"/>
                          <a:gd name="connsiteY1" fmla="*/ 0 h 334864"/>
                          <a:gd name="connsiteX2" fmla="*/ 283662 w 283662"/>
                          <a:gd name="connsiteY2" fmla="*/ 42667 h 334864"/>
                          <a:gd name="connsiteX3" fmla="*/ 283661 w 283662"/>
                          <a:gd name="connsiteY3" fmla="*/ 85333 h 334864"/>
                          <a:gd name="connsiteX4" fmla="*/ 158246 w 283662"/>
                          <a:gd name="connsiteY4" fmla="*/ 85333 h 334864"/>
                          <a:gd name="connsiteX5" fmla="*/ 158246 w 283662"/>
                          <a:gd name="connsiteY5" fmla="*/ 334864 h 334864"/>
                          <a:gd name="connsiteX6" fmla="*/ 0 w 283662"/>
                          <a:gd name="connsiteY6" fmla="*/ 334864 h 3348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83662" h="334864">
                            <a:moveTo>
                              <a:pt x="0" y="0"/>
                            </a:moveTo>
                            <a:lnTo>
                              <a:pt x="240995" y="0"/>
                            </a:lnTo>
                            <a:cubicBezTo>
                              <a:pt x="264559" y="0"/>
                              <a:pt x="283662" y="19103"/>
                              <a:pt x="283662" y="42667"/>
                            </a:cubicBezTo>
                            <a:cubicBezTo>
                              <a:pt x="283662" y="56889"/>
                              <a:pt x="283661" y="71111"/>
                              <a:pt x="283661" y="85333"/>
                            </a:cubicBezTo>
                            <a:lnTo>
                              <a:pt x="158246" y="85333"/>
                            </a:lnTo>
                            <a:lnTo>
                              <a:pt x="158246" y="334864"/>
                            </a:lnTo>
                            <a:lnTo>
                              <a:pt x="0" y="334864"/>
                            </a:lnTo>
                            <a:close/>
                          </a:path>
                        </a:pathLst>
                      </a:cu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79" name="グループ化 278"/>
                    <p:cNvGrpSpPr/>
                    <p:nvPr/>
                  </p:nvGrpSpPr>
                  <p:grpSpPr>
                    <a:xfrm>
                      <a:off x="9977307" y="3327653"/>
                      <a:ext cx="368964" cy="324779"/>
                      <a:chOff x="14159332" y="3300413"/>
                      <a:chExt cx="423443" cy="372734"/>
                    </a:xfrm>
                  </p:grpSpPr>
                  <p:sp>
                    <p:nvSpPr>
                      <p:cNvPr id="280" name="フリーフォーム 279"/>
                      <p:cNvSpPr/>
                      <p:nvPr/>
                    </p:nvSpPr>
                    <p:spPr>
                      <a:xfrm>
                        <a:off x="14159332" y="3300413"/>
                        <a:ext cx="423443" cy="372734"/>
                      </a:xfrm>
                      <a:custGeom>
                        <a:avLst/>
                        <a:gdLst>
                          <a:gd name="connsiteX0" fmla="*/ 30795 w 301205"/>
                          <a:gd name="connsiteY0" fmla="*/ 13897 h 272925"/>
                          <a:gd name="connsiteX1" fmla="*/ 14192 w 301205"/>
                          <a:gd name="connsiteY1" fmla="*/ 30500 h 272925"/>
                          <a:gd name="connsiteX2" fmla="*/ 14192 w 301205"/>
                          <a:gd name="connsiteY2" fmla="*/ 242426 h 272925"/>
                          <a:gd name="connsiteX3" fmla="*/ 30795 w 301205"/>
                          <a:gd name="connsiteY3" fmla="*/ 259029 h 272925"/>
                          <a:gd name="connsiteX4" fmla="*/ 270411 w 301205"/>
                          <a:gd name="connsiteY4" fmla="*/ 259029 h 272925"/>
                          <a:gd name="connsiteX5" fmla="*/ 287014 w 301205"/>
                          <a:gd name="connsiteY5" fmla="*/ 242426 h 272925"/>
                          <a:gd name="connsiteX6" fmla="*/ 287014 w 301205"/>
                          <a:gd name="connsiteY6" fmla="*/ 30500 h 272925"/>
                          <a:gd name="connsiteX7" fmla="*/ 270411 w 301205"/>
                          <a:gd name="connsiteY7" fmla="*/ 13897 h 272925"/>
                          <a:gd name="connsiteX8" fmla="*/ 26438 w 301205"/>
                          <a:gd name="connsiteY8" fmla="*/ 0 h 272925"/>
                          <a:gd name="connsiteX9" fmla="*/ 274767 w 301205"/>
                          <a:gd name="connsiteY9" fmla="*/ 0 h 272925"/>
                          <a:gd name="connsiteX10" fmla="*/ 301205 w 301205"/>
                          <a:gd name="connsiteY10" fmla="*/ 26438 h 272925"/>
                          <a:gd name="connsiteX11" fmla="*/ 301205 w 301205"/>
                          <a:gd name="connsiteY11" fmla="*/ 246487 h 272925"/>
                          <a:gd name="connsiteX12" fmla="*/ 274767 w 301205"/>
                          <a:gd name="connsiteY12" fmla="*/ 272925 h 272925"/>
                          <a:gd name="connsiteX13" fmla="*/ 26438 w 301205"/>
                          <a:gd name="connsiteY13" fmla="*/ 272925 h 272925"/>
                          <a:gd name="connsiteX14" fmla="*/ 0 w 301205"/>
                          <a:gd name="connsiteY14" fmla="*/ 246487 h 272925"/>
                          <a:gd name="connsiteX15" fmla="*/ 0 w 301205"/>
                          <a:gd name="connsiteY15" fmla="*/ 26438 h 272925"/>
                          <a:gd name="connsiteX16" fmla="*/ 26438 w 301205"/>
                          <a:gd name="connsiteY16" fmla="*/ 0 h 2729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301205" h="272925">
                            <a:moveTo>
                              <a:pt x="30795" y="13897"/>
                            </a:moveTo>
                            <a:cubicBezTo>
                              <a:pt x="21625" y="13897"/>
                              <a:pt x="14192" y="21330"/>
                              <a:pt x="14192" y="30500"/>
                            </a:cubicBezTo>
                            <a:lnTo>
                              <a:pt x="14192" y="242426"/>
                            </a:lnTo>
                            <a:cubicBezTo>
                              <a:pt x="14192" y="251596"/>
                              <a:pt x="21625" y="259029"/>
                              <a:pt x="30795" y="259029"/>
                            </a:cubicBezTo>
                            <a:lnTo>
                              <a:pt x="270411" y="259029"/>
                            </a:lnTo>
                            <a:cubicBezTo>
                              <a:pt x="279581" y="259029"/>
                              <a:pt x="287014" y="251596"/>
                              <a:pt x="287014" y="242426"/>
                            </a:cubicBezTo>
                            <a:lnTo>
                              <a:pt x="287014" y="30500"/>
                            </a:lnTo>
                            <a:cubicBezTo>
                              <a:pt x="287014" y="21330"/>
                              <a:pt x="279581" y="13897"/>
                              <a:pt x="270411" y="13897"/>
                            </a:cubicBezTo>
                            <a:close/>
                            <a:moveTo>
                              <a:pt x="26438" y="0"/>
                            </a:moveTo>
                            <a:lnTo>
                              <a:pt x="274767" y="0"/>
                            </a:lnTo>
                            <a:cubicBezTo>
                              <a:pt x="289368" y="0"/>
                              <a:pt x="301205" y="11837"/>
                              <a:pt x="301205" y="26438"/>
                            </a:cubicBezTo>
                            <a:lnTo>
                              <a:pt x="301205" y="246487"/>
                            </a:lnTo>
                            <a:cubicBezTo>
                              <a:pt x="301205" y="261088"/>
                              <a:pt x="289368" y="272925"/>
                              <a:pt x="274767" y="272925"/>
                            </a:cubicBezTo>
                            <a:lnTo>
                              <a:pt x="26438" y="272925"/>
                            </a:lnTo>
                            <a:cubicBezTo>
                              <a:pt x="11837" y="272925"/>
                              <a:pt x="0" y="261088"/>
                              <a:pt x="0" y="246487"/>
                            </a:cubicBezTo>
                            <a:lnTo>
                              <a:pt x="0" y="26438"/>
                            </a:lnTo>
                            <a:cubicBezTo>
                              <a:pt x="0" y="11837"/>
                              <a:pt x="11837" y="0"/>
                              <a:pt x="2643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1" name="テキスト ボックス 280"/>
                      <p:cNvSpPr txBox="1"/>
                      <p:nvPr/>
                    </p:nvSpPr>
                    <p:spPr>
                      <a:xfrm rot="5400000">
                        <a:off x="14224628" y="3310159"/>
                        <a:ext cx="292850" cy="34003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eaVert" wrap="none" rtlCol="0">
                        <a:prstTxWarp prst="textPlain">
                          <a:avLst/>
                        </a:prstTxWarp>
                        <a:spAutoFit/>
                      </a:bodyPr>
                      <a:lstStyle/>
                      <a:p>
                        <a:pPr marL="0" marR="0" lvl="0" indent="0" algn="dist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ja-JP" altLang="en-US" sz="1400" b="1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メイリオ" panose="020B0604030504040204" pitchFamily="50" charset="-128"/>
                            <a:ea typeface="メイリオ" panose="020B0604030504040204" pitchFamily="50" charset="-128"/>
                          </a:rPr>
                          <a:t>個　人</a:t>
                        </a:r>
                        <a:endParaRPr kumimoji="0" lang="en-US" altLang="ja-JP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endParaRPr>
                      </a:p>
                      <a:p>
                        <a:pPr marL="0" marR="0" lvl="0" indent="0" algn="dist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ja-JP" altLang="en-US" sz="1400" b="1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メイリオ" panose="020B0604030504040204" pitchFamily="50" charset="-128"/>
                            <a:ea typeface="メイリオ" panose="020B0604030504040204" pitchFamily="50" charset="-128"/>
                          </a:rPr>
                          <a:t>番　号</a:t>
                        </a:r>
                        <a:endParaRPr kumimoji="0" lang="en-US" altLang="ja-JP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endParaRPr>
                      </a:p>
                      <a:p>
                        <a:pPr marL="0" marR="0" lvl="0" indent="0" algn="dist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ja-JP" altLang="en-US" sz="1400" b="1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メイリオ" panose="020B0604030504040204" pitchFamily="50" charset="-128"/>
                            <a:ea typeface="メイリオ" panose="020B0604030504040204" pitchFamily="50" charset="-128"/>
                          </a:rPr>
                          <a:t>カード</a:t>
                        </a:r>
                      </a:p>
                    </p:txBody>
                  </p:sp>
                </p:grpSp>
              </p:grpSp>
              <p:grpSp>
                <p:nvGrpSpPr>
                  <p:cNvPr id="251" name="グループ化 250"/>
                  <p:cNvGrpSpPr/>
                  <p:nvPr/>
                </p:nvGrpSpPr>
                <p:grpSpPr>
                  <a:xfrm>
                    <a:off x="6121946" y="1587762"/>
                    <a:ext cx="368660" cy="480308"/>
                    <a:chOff x="3911599" y="3871176"/>
                    <a:chExt cx="972471" cy="1266983"/>
                  </a:xfrm>
                </p:grpSpPr>
                <p:sp>
                  <p:nvSpPr>
                    <p:cNvPr id="252" name="フリーフォーム 251"/>
                    <p:cNvSpPr/>
                    <p:nvPr/>
                  </p:nvSpPr>
                  <p:spPr>
                    <a:xfrm rot="16996360">
                      <a:off x="3852346" y="3930429"/>
                      <a:ext cx="1075979" cy="957473"/>
                    </a:xfrm>
                    <a:custGeom>
                      <a:avLst/>
                      <a:gdLst>
                        <a:gd name="connsiteX0" fmla="*/ 1011670 w 1075979"/>
                        <a:gd name="connsiteY0" fmla="*/ 81325 h 957473"/>
                        <a:gd name="connsiteX1" fmla="*/ 871899 w 1075979"/>
                        <a:gd name="connsiteY1" fmla="*/ 173499 h 957473"/>
                        <a:gd name="connsiteX2" fmla="*/ 869609 w 1075979"/>
                        <a:gd name="connsiteY2" fmla="*/ 180697 h 957473"/>
                        <a:gd name="connsiteX3" fmla="*/ 878970 w 1075979"/>
                        <a:gd name="connsiteY3" fmla="*/ 185045 h 957473"/>
                        <a:gd name="connsiteX4" fmla="*/ 1065576 w 1075979"/>
                        <a:gd name="connsiteY4" fmla="*/ 434873 h 957473"/>
                        <a:gd name="connsiteX5" fmla="*/ 745502 w 1075979"/>
                        <a:gd name="connsiteY5" fmla="*/ 925936 h 957473"/>
                        <a:gd name="connsiteX6" fmla="*/ 577473 w 1075979"/>
                        <a:gd name="connsiteY6" fmla="*/ 932915 h 957473"/>
                        <a:gd name="connsiteX7" fmla="*/ 545182 w 1075979"/>
                        <a:gd name="connsiteY7" fmla="*/ 924812 h 957473"/>
                        <a:gd name="connsiteX8" fmla="*/ 483100 w 1075979"/>
                        <a:gd name="connsiteY8" fmla="*/ 945566 h 957473"/>
                        <a:gd name="connsiteX9" fmla="*/ 8885 w 1075979"/>
                        <a:gd name="connsiteY9" fmla="*/ 684132 h 957473"/>
                        <a:gd name="connsiteX10" fmla="*/ 316273 w 1075979"/>
                        <a:gd name="connsiteY10" fmla="*/ 238329 h 957473"/>
                        <a:gd name="connsiteX11" fmla="*/ 381085 w 1075979"/>
                        <a:gd name="connsiteY11" fmla="*/ 229151 h 957473"/>
                        <a:gd name="connsiteX12" fmla="*/ 406350 w 1075979"/>
                        <a:gd name="connsiteY12" fmla="*/ 207471 h 957473"/>
                        <a:gd name="connsiteX13" fmla="*/ 559785 w 1075979"/>
                        <a:gd name="connsiteY13" fmla="*/ 138621 h 957473"/>
                        <a:gd name="connsiteX14" fmla="*/ 727814 w 1075979"/>
                        <a:gd name="connsiteY14" fmla="*/ 131642 h 957473"/>
                        <a:gd name="connsiteX15" fmla="*/ 771677 w 1075979"/>
                        <a:gd name="connsiteY15" fmla="*/ 142649 h 957473"/>
                        <a:gd name="connsiteX16" fmla="*/ 770632 w 1075979"/>
                        <a:gd name="connsiteY16" fmla="*/ 140475 h 957473"/>
                        <a:gd name="connsiteX17" fmla="*/ 765764 w 1075979"/>
                        <a:gd name="connsiteY17" fmla="*/ 108277 h 957473"/>
                        <a:gd name="connsiteX18" fmla="*/ 874041 w 1075979"/>
                        <a:gd name="connsiteY18" fmla="*/ 0 h 957473"/>
                        <a:gd name="connsiteX19" fmla="*/ 835778 w 1075979"/>
                        <a:gd name="connsiteY19" fmla="*/ 108277 h 957473"/>
                        <a:gd name="connsiteX20" fmla="*/ 835869 w 1075979"/>
                        <a:gd name="connsiteY20" fmla="*/ 108815 h 957473"/>
                        <a:gd name="connsiteX21" fmla="*/ 858613 w 1075979"/>
                        <a:gd name="connsiteY21" fmla="*/ 76709 h 957473"/>
                        <a:gd name="connsiteX22" fmla="*/ 1011670 w 1075979"/>
                        <a:gd name="connsiteY22" fmla="*/ 81325 h 9574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075979" h="957473">
                          <a:moveTo>
                            <a:pt x="1011670" y="81325"/>
                          </a:moveTo>
                          <a:cubicBezTo>
                            <a:pt x="950946" y="85942"/>
                            <a:pt x="898818" y="121880"/>
                            <a:pt x="871899" y="173499"/>
                          </a:cubicBezTo>
                          <a:lnTo>
                            <a:pt x="869609" y="180697"/>
                          </a:lnTo>
                          <a:lnTo>
                            <a:pt x="878970" y="185045"/>
                          </a:lnTo>
                          <a:cubicBezTo>
                            <a:pt x="970500" y="238656"/>
                            <a:pt x="1039933" y="326168"/>
                            <a:pt x="1065576" y="434873"/>
                          </a:cubicBezTo>
                          <a:cubicBezTo>
                            <a:pt x="1116860" y="652285"/>
                            <a:pt x="973558" y="872140"/>
                            <a:pt x="745502" y="925936"/>
                          </a:cubicBezTo>
                          <a:cubicBezTo>
                            <a:pt x="688488" y="939385"/>
                            <a:pt x="631574" y="941181"/>
                            <a:pt x="577473" y="932915"/>
                          </a:cubicBezTo>
                          <a:lnTo>
                            <a:pt x="545182" y="924812"/>
                          </a:lnTo>
                          <a:lnTo>
                            <a:pt x="483100" y="945566"/>
                          </a:lnTo>
                          <a:cubicBezTo>
                            <a:pt x="267267" y="996478"/>
                            <a:pt x="54953" y="879430"/>
                            <a:pt x="8885" y="684132"/>
                          </a:cubicBezTo>
                          <a:cubicBezTo>
                            <a:pt x="-37183" y="488834"/>
                            <a:pt x="100439" y="289242"/>
                            <a:pt x="316273" y="238329"/>
                          </a:cubicBezTo>
                          <a:lnTo>
                            <a:pt x="381085" y="229151"/>
                          </a:lnTo>
                          <a:lnTo>
                            <a:pt x="406350" y="207471"/>
                          </a:lnTo>
                          <a:cubicBezTo>
                            <a:pt x="451054" y="175898"/>
                            <a:pt x="502771" y="152070"/>
                            <a:pt x="559785" y="138621"/>
                          </a:cubicBezTo>
                          <a:cubicBezTo>
                            <a:pt x="616799" y="125172"/>
                            <a:pt x="673713" y="123376"/>
                            <a:pt x="727814" y="131642"/>
                          </a:cubicBezTo>
                          <a:lnTo>
                            <a:pt x="771677" y="142649"/>
                          </a:lnTo>
                          <a:lnTo>
                            <a:pt x="770632" y="140475"/>
                          </a:lnTo>
                          <a:cubicBezTo>
                            <a:pt x="767468" y="130304"/>
                            <a:pt x="765764" y="119490"/>
                            <a:pt x="765764" y="108277"/>
                          </a:cubicBezTo>
                          <a:cubicBezTo>
                            <a:pt x="765764" y="48477"/>
                            <a:pt x="814241" y="0"/>
                            <a:pt x="874041" y="0"/>
                          </a:cubicBezTo>
                          <a:cubicBezTo>
                            <a:pt x="848532" y="31585"/>
                            <a:pt x="835778" y="69931"/>
                            <a:pt x="835778" y="108277"/>
                          </a:cubicBezTo>
                          <a:lnTo>
                            <a:pt x="835869" y="108815"/>
                          </a:lnTo>
                          <a:lnTo>
                            <a:pt x="858613" y="76709"/>
                          </a:lnTo>
                          <a:cubicBezTo>
                            <a:pt x="902153" y="35718"/>
                            <a:pt x="970679" y="37784"/>
                            <a:pt x="1011670" y="81325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50000"/>
                      </a:srgbClr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3" name="片側の 2 つの角を丸めた四角形 252"/>
                    <p:cNvSpPr/>
                    <p:nvPr/>
                  </p:nvSpPr>
                  <p:spPr>
                    <a:xfrm>
                      <a:off x="4128877" y="4798927"/>
                      <a:ext cx="675818" cy="33923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pattFill prst="plaid">
                      <a:fgClr>
                        <a:srgbClr val="FF7C80"/>
                      </a:fgClr>
                      <a:bgClr>
                        <a:srgbClr val="FF0066"/>
                      </a:bgClr>
                    </a:patt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4" name="フリーフォーム 253"/>
                    <p:cNvSpPr/>
                    <p:nvPr/>
                  </p:nvSpPr>
                  <p:spPr>
                    <a:xfrm>
                      <a:off x="4297476" y="4667958"/>
                      <a:ext cx="323141" cy="176213"/>
                    </a:xfrm>
                    <a:custGeom>
                      <a:avLst/>
                      <a:gdLst>
                        <a:gd name="connsiteX0" fmla="*/ 109057 w 323141"/>
                        <a:gd name="connsiteY0" fmla="*/ 0 h 176213"/>
                        <a:gd name="connsiteX1" fmla="*/ 213831 w 323141"/>
                        <a:gd name="connsiteY1" fmla="*/ 0 h 176213"/>
                        <a:gd name="connsiteX2" fmla="*/ 240026 w 323141"/>
                        <a:gd name="connsiteY2" fmla="*/ 26195 h 176213"/>
                        <a:gd name="connsiteX3" fmla="*/ 240026 w 323141"/>
                        <a:gd name="connsiteY3" fmla="*/ 130480 h 176213"/>
                        <a:gd name="connsiteX4" fmla="*/ 323141 w 323141"/>
                        <a:gd name="connsiteY4" fmla="*/ 130480 h 176213"/>
                        <a:gd name="connsiteX5" fmla="*/ 322918 w 323141"/>
                        <a:gd name="connsiteY5" fmla="*/ 131418 h 176213"/>
                        <a:gd name="connsiteX6" fmla="*/ 317770 w 323141"/>
                        <a:gd name="connsiteY6" fmla="*/ 136147 h 176213"/>
                        <a:gd name="connsiteX7" fmla="*/ 161571 w 323141"/>
                        <a:gd name="connsiteY7" fmla="*/ 176213 h 176213"/>
                        <a:gd name="connsiteX8" fmla="*/ 5373 w 323141"/>
                        <a:gd name="connsiteY8" fmla="*/ 136147 h 176213"/>
                        <a:gd name="connsiteX9" fmla="*/ 223 w 323141"/>
                        <a:gd name="connsiteY9" fmla="*/ 131417 h 176213"/>
                        <a:gd name="connsiteX10" fmla="*/ 0 w 323141"/>
                        <a:gd name="connsiteY10" fmla="*/ 130480 h 176213"/>
                        <a:gd name="connsiteX11" fmla="*/ 82862 w 323141"/>
                        <a:gd name="connsiteY11" fmla="*/ 130480 h 176213"/>
                        <a:gd name="connsiteX12" fmla="*/ 82862 w 323141"/>
                        <a:gd name="connsiteY12" fmla="*/ 26195 h 176213"/>
                        <a:gd name="connsiteX13" fmla="*/ 109057 w 323141"/>
                        <a:gd name="connsiteY13" fmla="*/ 0 h 1762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23141" h="176213">
                          <a:moveTo>
                            <a:pt x="109057" y="0"/>
                          </a:moveTo>
                          <a:lnTo>
                            <a:pt x="213831" y="0"/>
                          </a:lnTo>
                          <a:cubicBezTo>
                            <a:pt x="228298" y="0"/>
                            <a:pt x="240026" y="11728"/>
                            <a:pt x="240026" y="26195"/>
                          </a:cubicBezTo>
                          <a:lnTo>
                            <a:pt x="240026" y="130480"/>
                          </a:lnTo>
                          <a:lnTo>
                            <a:pt x="323141" y="130480"/>
                          </a:lnTo>
                          <a:lnTo>
                            <a:pt x="322918" y="131418"/>
                          </a:lnTo>
                          <a:lnTo>
                            <a:pt x="317770" y="136147"/>
                          </a:lnTo>
                          <a:cubicBezTo>
                            <a:pt x="277795" y="160902"/>
                            <a:pt x="222571" y="176213"/>
                            <a:pt x="161571" y="176213"/>
                          </a:cubicBezTo>
                          <a:cubicBezTo>
                            <a:pt x="100572" y="176213"/>
                            <a:pt x="45347" y="160902"/>
                            <a:pt x="5373" y="136147"/>
                          </a:cubicBezTo>
                          <a:lnTo>
                            <a:pt x="223" y="131417"/>
                          </a:lnTo>
                          <a:lnTo>
                            <a:pt x="0" y="130480"/>
                          </a:lnTo>
                          <a:lnTo>
                            <a:pt x="82862" y="130480"/>
                          </a:lnTo>
                          <a:lnTo>
                            <a:pt x="82862" y="26195"/>
                          </a:lnTo>
                          <a:cubicBezTo>
                            <a:pt x="82862" y="11728"/>
                            <a:pt x="94590" y="0"/>
                            <a:pt x="109057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55" name="グループ化 254"/>
                    <p:cNvGrpSpPr/>
                    <p:nvPr/>
                  </p:nvGrpSpPr>
                  <p:grpSpPr>
                    <a:xfrm>
                      <a:off x="4049500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62" name="グループ化 261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7" name="円/楕円 272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8" name="円/楕円 275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3" name="グループ化 262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5" name="円/楕円 270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6" name="円/楕円 271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64" name="円/楕円 269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6" name="円/楕円 127"/>
                    <p:cNvSpPr/>
                    <p:nvPr/>
                  </p:nvSpPr>
                  <p:spPr>
                    <a:xfrm>
                      <a:off x="4221414" y="4250187"/>
                      <a:ext cx="83926" cy="14341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3926" h="143413">
                          <a:moveTo>
                            <a:pt x="12759" y="0"/>
                          </a:moveTo>
                          <a:cubicBezTo>
                            <a:pt x="8263" y="9969"/>
                            <a:pt x="9023" y="21953"/>
                            <a:pt x="14783" y="31931"/>
                          </a:cubicBezTo>
                          <a:lnTo>
                            <a:pt x="15311" y="32495"/>
                          </a:lnTo>
                          <a:cubicBezTo>
                            <a:pt x="22472" y="20393"/>
                            <a:pt x="32600" y="12933"/>
                            <a:pt x="43800" y="12933"/>
                          </a:cubicBezTo>
                          <a:cubicBezTo>
                            <a:pt x="65961" y="12933"/>
                            <a:pt x="83926" y="42142"/>
                            <a:pt x="83926" y="78173"/>
                          </a:cubicBezTo>
                          <a:cubicBezTo>
                            <a:pt x="83926" y="114204"/>
                            <a:pt x="65961" y="143413"/>
                            <a:pt x="43800" y="143413"/>
                          </a:cubicBezTo>
                          <a:cubicBezTo>
                            <a:pt x="21639" y="143413"/>
                            <a:pt x="3674" y="114204"/>
                            <a:pt x="3674" y="78173"/>
                          </a:cubicBezTo>
                          <a:lnTo>
                            <a:pt x="12211" y="44663"/>
                          </a:lnTo>
                          <a:cubicBezTo>
                            <a:pt x="8264" y="44011"/>
                            <a:pt x="5947" y="41284"/>
                            <a:pt x="4106" y="38095"/>
                          </a:cubicBezTo>
                          <a:cubicBezTo>
                            <a:pt x="-3810" y="24385"/>
                            <a:pt x="64" y="7329"/>
                            <a:pt x="12759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7" name="円/楕円 27"/>
                    <p:cNvSpPr/>
                    <p:nvPr/>
                  </p:nvSpPr>
                  <p:spPr>
                    <a:xfrm>
                      <a:off x="4376923" y="462140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27"/>
                    <p:cNvSpPr/>
                    <p:nvPr/>
                  </p:nvSpPr>
                  <p:spPr>
                    <a:xfrm rot="10800000">
                      <a:off x="41830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円/楕円 27"/>
                    <p:cNvSpPr/>
                    <p:nvPr/>
                  </p:nvSpPr>
                  <p:spPr>
                    <a:xfrm rot="10800000">
                      <a:off x="45894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0" name="円/楕円 127"/>
                    <p:cNvSpPr/>
                    <p:nvPr/>
                  </p:nvSpPr>
                  <p:spPr>
                    <a:xfrm>
                      <a:off x="4619592" y="4250187"/>
                      <a:ext cx="83926" cy="14341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3926" h="143413">
                          <a:moveTo>
                            <a:pt x="12759" y="0"/>
                          </a:moveTo>
                          <a:cubicBezTo>
                            <a:pt x="8263" y="9969"/>
                            <a:pt x="9023" y="21953"/>
                            <a:pt x="14783" y="31931"/>
                          </a:cubicBezTo>
                          <a:lnTo>
                            <a:pt x="15311" y="32495"/>
                          </a:lnTo>
                          <a:cubicBezTo>
                            <a:pt x="22472" y="20393"/>
                            <a:pt x="32600" y="12933"/>
                            <a:pt x="43800" y="12933"/>
                          </a:cubicBezTo>
                          <a:cubicBezTo>
                            <a:pt x="65961" y="12933"/>
                            <a:pt x="83926" y="42142"/>
                            <a:pt x="83926" y="78173"/>
                          </a:cubicBezTo>
                          <a:cubicBezTo>
                            <a:pt x="83926" y="114204"/>
                            <a:pt x="65961" y="143413"/>
                            <a:pt x="43800" y="143413"/>
                          </a:cubicBezTo>
                          <a:cubicBezTo>
                            <a:pt x="21639" y="143413"/>
                            <a:pt x="3674" y="114204"/>
                            <a:pt x="3674" y="78173"/>
                          </a:cubicBezTo>
                          <a:lnTo>
                            <a:pt x="12211" y="44663"/>
                          </a:lnTo>
                          <a:cubicBezTo>
                            <a:pt x="8264" y="44011"/>
                            <a:pt x="5947" y="41284"/>
                            <a:pt x="4106" y="38095"/>
                          </a:cubicBezTo>
                          <a:cubicBezTo>
                            <a:pt x="-3810" y="24385"/>
                            <a:pt x="64" y="7329"/>
                            <a:pt x="12759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正方形/長方形 67"/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41" name="グループ化 240"/>
                <p:cNvGrpSpPr/>
                <p:nvPr/>
              </p:nvGrpSpPr>
              <p:grpSpPr>
                <a:xfrm>
                  <a:off x="6224834" y="957239"/>
                  <a:ext cx="1134272" cy="1457319"/>
                  <a:chOff x="3477500" y="1331804"/>
                  <a:chExt cx="1122565" cy="1442276"/>
                </a:xfrm>
              </p:grpSpPr>
              <p:grpSp>
                <p:nvGrpSpPr>
                  <p:cNvPr id="242" name="グループ化 241"/>
                  <p:cNvGrpSpPr/>
                  <p:nvPr/>
                </p:nvGrpSpPr>
                <p:grpSpPr>
                  <a:xfrm>
                    <a:off x="3535010" y="1331804"/>
                    <a:ext cx="1065055" cy="286067"/>
                    <a:chOff x="3709253" y="1415399"/>
                    <a:chExt cx="778059" cy="269299"/>
                  </a:xfrm>
                </p:grpSpPr>
                <p:sp>
                  <p:nvSpPr>
                    <p:cNvPr id="246" name="角丸四角形 245"/>
                    <p:cNvSpPr/>
                    <p:nvPr/>
                  </p:nvSpPr>
                  <p:spPr>
                    <a:xfrm rot="5400000">
                      <a:off x="3882148" y="1448243"/>
                      <a:ext cx="269298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7" name="角丸四角形 246"/>
                    <p:cNvSpPr/>
                    <p:nvPr/>
                  </p:nvSpPr>
                  <p:spPr>
                    <a:xfrm rot="5400000">
                      <a:off x="4085758" y="1448244"/>
                      <a:ext cx="269298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8" name="角丸四角形 247"/>
                    <p:cNvSpPr/>
                    <p:nvPr/>
                  </p:nvSpPr>
                  <p:spPr>
                    <a:xfrm rot="5400000">
                      <a:off x="4286803" y="1484188"/>
                      <a:ext cx="235917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9" name="角丸四角形 248"/>
                    <p:cNvSpPr/>
                    <p:nvPr/>
                  </p:nvSpPr>
                  <p:spPr>
                    <a:xfrm rot="5400000">
                      <a:off x="3693099" y="1445889"/>
                      <a:ext cx="235917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3" name="グループ化 242"/>
                  <p:cNvGrpSpPr/>
                  <p:nvPr/>
                </p:nvGrpSpPr>
                <p:grpSpPr>
                  <a:xfrm rot="20415403">
                    <a:off x="3477500" y="2402642"/>
                    <a:ext cx="441071" cy="371438"/>
                    <a:chOff x="3640946" y="2353520"/>
                    <a:chExt cx="316200" cy="266281"/>
                  </a:xfrm>
                </p:grpSpPr>
                <p:sp>
                  <p:nvSpPr>
                    <p:cNvPr id="244" name="角丸四角形 243"/>
                    <p:cNvSpPr/>
                    <p:nvPr/>
                  </p:nvSpPr>
                  <p:spPr>
                    <a:xfrm rot="18900000">
                      <a:off x="3640946" y="2377724"/>
                      <a:ext cx="316200" cy="24207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5" name="フローチャート : 論理積ゲート 250"/>
                    <p:cNvSpPr/>
                    <p:nvPr/>
                  </p:nvSpPr>
                  <p:spPr bwMode="auto">
                    <a:xfrm rot="18900000">
                      <a:off x="3802430" y="2353520"/>
                      <a:ext cx="132063" cy="156710"/>
                    </a:xfrm>
                    <a:prstGeom prst="flowChartDelay">
                      <a:avLst/>
                    </a:prstGeom>
                    <a:solidFill>
                      <a:srgbClr val="FFCCCC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408" name="禁止 407"/>
            <p:cNvSpPr/>
            <p:nvPr/>
          </p:nvSpPr>
          <p:spPr>
            <a:xfrm>
              <a:off x="4179333" y="27941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6037162" y="2794115"/>
            <a:ext cx="1575175" cy="1575175"/>
            <a:chOff x="6037162" y="2794115"/>
            <a:chExt cx="1575175" cy="1575175"/>
          </a:xfrm>
        </p:grpSpPr>
        <p:grpSp>
          <p:nvGrpSpPr>
            <p:cNvPr id="180" name="グループ化 179"/>
            <p:cNvGrpSpPr/>
            <p:nvPr/>
          </p:nvGrpSpPr>
          <p:grpSpPr>
            <a:xfrm rot="20700000">
              <a:off x="6269896" y="3256172"/>
              <a:ext cx="1073705" cy="666963"/>
              <a:chOff x="6740042" y="2698603"/>
              <a:chExt cx="2917825" cy="1812490"/>
            </a:xfrm>
          </p:grpSpPr>
          <p:grpSp>
            <p:nvGrpSpPr>
              <p:cNvPr id="181" name="グループ化 180"/>
              <p:cNvGrpSpPr/>
              <p:nvPr/>
            </p:nvGrpSpPr>
            <p:grpSpPr>
              <a:xfrm>
                <a:off x="6740042" y="2698603"/>
                <a:ext cx="2917825" cy="1812490"/>
                <a:chOff x="7627353" y="2698603"/>
                <a:chExt cx="2917825" cy="1812490"/>
              </a:xfrm>
            </p:grpSpPr>
            <p:sp>
              <p:nvSpPr>
                <p:cNvPr id="216" name="正方形/長方形 215"/>
                <p:cNvSpPr/>
                <p:nvPr/>
              </p:nvSpPr>
              <p:spPr>
                <a:xfrm>
                  <a:off x="7731493" y="3369523"/>
                  <a:ext cx="819785" cy="107293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lumMod val="40000"/>
                        <a:lumOff val="6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 216"/>
                <p:cNvSpPr/>
                <p:nvPr/>
              </p:nvSpPr>
              <p:spPr>
                <a:xfrm>
                  <a:off x="7627353" y="2698603"/>
                  <a:ext cx="2917825" cy="1812490"/>
                </a:xfrm>
                <a:custGeom>
                  <a:avLst/>
                  <a:gdLst>
                    <a:gd name="connsiteX0" fmla="*/ 127000 w 2917825"/>
                    <a:gd name="connsiteY0" fmla="*/ 709020 h 1812490"/>
                    <a:gd name="connsiteX1" fmla="*/ 127000 w 2917825"/>
                    <a:gd name="connsiteY1" fmla="*/ 1698137 h 1812490"/>
                    <a:gd name="connsiteX2" fmla="*/ 898525 w 2917825"/>
                    <a:gd name="connsiteY2" fmla="*/ 1698137 h 1812490"/>
                    <a:gd name="connsiteX3" fmla="*/ 898525 w 2917825"/>
                    <a:gd name="connsiteY3" fmla="*/ 709020 h 1812490"/>
                    <a:gd name="connsiteX4" fmla="*/ 111595 w 2917825"/>
                    <a:gd name="connsiteY4" fmla="*/ 0 h 1812490"/>
                    <a:gd name="connsiteX5" fmla="*/ 2806230 w 2917825"/>
                    <a:gd name="connsiteY5" fmla="*/ 0 h 1812490"/>
                    <a:gd name="connsiteX6" fmla="*/ 2917825 w 2917825"/>
                    <a:gd name="connsiteY6" fmla="*/ 111595 h 1812490"/>
                    <a:gd name="connsiteX7" fmla="*/ 2917825 w 2917825"/>
                    <a:gd name="connsiteY7" fmla="*/ 1700895 h 1812490"/>
                    <a:gd name="connsiteX8" fmla="*/ 2806230 w 2917825"/>
                    <a:gd name="connsiteY8" fmla="*/ 1812490 h 1812490"/>
                    <a:gd name="connsiteX9" fmla="*/ 111595 w 2917825"/>
                    <a:gd name="connsiteY9" fmla="*/ 1812490 h 1812490"/>
                    <a:gd name="connsiteX10" fmla="*/ 0 w 2917825"/>
                    <a:gd name="connsiteY10" fmla="*/ 1700895 h 1812490"/>
                    <a:gd name="connsiteX11" fmla="*/ 0 w 2917825"/>
                    <a:gd name="connsiteY11" fmla="*/ 111595 h 1812490"/>
                    <a:gd name="connsiteX12" fmla="*/ 111595 w 2917825"/>
                    <a:gd name="connsiteY12" fmla="*/ 0 h 1812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17825" h="1812490">
                      <a:moveTo>
                        <a:pt x="127000" y="709020"/>
                      </a:moveTo>
                      <a:lnTo>
                        <a:pt x="127000" y="1698137"/>
                      </a:lnTo>
                      <a:lnTo>
                        <a:pt x="898525" y="1698137"/>
                      </a:lnTo>
                      <a:lnTo>
                        <a:pt x="898525" y="709020"/>
                      </a:lnTo>
                      <a:close/>
                      <a:moveTo>
                        <a:pt x="111595" y="0"/>
                      </a:moveTo>
                      <a:lnTo>
                        <a:pt x="2806230" y="0"/>
                      </a:lnTo>
                      <a:cubicBezTo>
                        <a:pt x="2867862" y="0"/>
                        <a:pt x="2917825" y="49963"/>
                        <a:pt x="2917825" y="111595"/>
                      </a:cubicBezTo>
                      <a:lnTo>
                        <a:pt x="2917825" y="1700895"/>
                      </a:lnTo>
                      <a:cubicBezTo>
                        <a:pt x="2917825" y="1762527"/>
                        <a:pt x="2867862" y="1812490"/>
                        <a:pt x="2806230" y="1812490"/>
                      </a:cubicBezTo>
                      <a:lnTo>
                        <a:pt x="111595" y="1812490"/>
                      </a:lnTo>
                      <a:cubicBezTo>
                        <a:pt x="49963" y="1812490"/>
                        <a:pt x="0" y="1762527"/>
                        <a:pt x="0" y="1700895"/>
                      </a:cubicBezTo>
                      <a:lnTo>
                        <a:pt x="0" y="111595"/>
                      </a:lnTo>
                      <a:cubicBezTo>
                        <a:pt x="0" y="49963"/>
                        <a:pt x="49963" y="0"/>
                        <a:pt x="111595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正方形/長方形 217"/>
                <p:cNvSpPr/>
                <p:nvPr/>
              </p:nvSpPr>
              <p:spPr>
                <a:xfrm>
                  <a:off x="8598903" y="3728085"/>
                  <a:ext cx="1828800" cy="676275"/>
                </a:xfrm>
                <a:prstGeom prst="rect">
                  <a:avLst/>
                </a:prstGeom>
                <a:pattFill prst="weav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19" name="直線コネクタ 218"/>
                <p:cNvCxnSpPr>
                  <a:stCxn id="218" idx="1"/>
                </p:cNvCxnSpPr>
                <p:nvPr/>
              </p:nvCxnSpPr>
              <p:spPr>
                <a:xfrm>
                  <a:off x="8598903" y="4066223"/>
                  <a:ext cx="1838325" cy="952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直線コネクタ 219"/>
                <p:cNvCxnSpPr/>
                <p:nvPr/>
              </p:nvCxnSpPr>
              <p:spPr>
                <a:xfrm>
                  <a:off x="8598903" y="3894773"/>
                  <a:ext cx="1838325" cy="952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直線コネクタ 220"/>
                <p:cNvCxnSpPr/>
                <p:nvPr/>
              </p:nvCxnSpPr>
              <p:spPr>
                <a:xfrm>
                  <a:off x="8598903" y="4218623"/>
                  <a:ext cx="1838325" cy="952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2" name="テキスト ボックス 221"/>
                <p:cNvSpPr txBox="1"/>
                <p:nvPr/>
              </p:nvSpPr>
              <p:spPr>
                <a:xfrm>
                  <a:off x="7731492" y="2748145"/>
                  <a:ext cx="2073580" cy="6093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氏　名</a:t>
                  </a:r>
                  <a:r>
                    <a:rPr kumimoji="1" lang="ja-JP" altLang="en-US" sz="9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：□□　□□</a:t>
                  </a:r>
                  <a:endParaRPr kumimoji="1" lang="en-US" altLang="ja-JP" sz="9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endParaRPr lang="en-US" altLang="ja-JP" sz="9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r>
                    <a:rPr kumimoji="1"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住　所</a:t>
                  </a:r>
                  <a:r>
                    <a:rPr kumimoji="1" lang="ja-JP" altLang="en-US" sz="9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：○○県△△市▽▽町◇丁目□番地○号</a:t>
                  </a:r>
                  <a:endParaRPr kumimoji="1" lang="en-US" altLang="ja-JP" sz="9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endParaRPr lang="en-US" altLang="ja-JP" sz="9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r>
                    <a:rPr kumimoji="1"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生年月日</a:t>
                  </a:r>
                  <a:r>
                    <a:rPr kumimoji="1" lang="ja-JP" altLang="en-US" sz="9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：平成○○年○月○日　　</a:t>
                  </a:r>
                  <a:r>
                    <a:rPr kumimoji="1"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性　別</a:t>
                  </a:r>
                  <a:r>
                    <a:rPr kumimoji="1" lang="ja-JP" altLang="en-US" sz="9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：□</a:t>
                  </a:r>
                </a:p>
              </p:txBody>
            </p:sp>
            <p:sp>
              <p:nvSpPr>
                <p:cNvPr id="223" name="テキスト ボックス 222"/>
                <p:cNvSpPr txBox="1"/>
                <p:nvPr/>
              </p:nvSpPr>
              <p:spPr>
                <a:xfrm>
                  <a:off x="8613561" y="3467321"/>
                  <a:ext cx="1030371" cy="1633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20XX</a:t>
                  </a:r>
                  <a:r>
                    <a:rPr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年</a:t>
                  </a:r>
                  <a:r>
                    <a:rPr lang="en-US" altLang="ja-JP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</a:t>
                  </a:r>
                  <a:r>
                    <a:rPr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月</a:t>
                  </a:r>
                  <a:r>
                    <a:rPr lang="en-US" altLang="ja-JP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31</a:t>
                  </a:r>
                  <a:r>
                    <a:rPr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日まで有効</a:t>
                  </a:r>
                  <a:endParaRPr kumimoji="1" lang="ja-JP" altLang="en-US" sz="9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4" name="テキスト ボックス 223"/>
                <p:cNvSpPr txBox="1"/>
                <p:nvPr/>
              </p:nvSpPr>
              <p:spPr>
                <a:xfrm>
                  <a:off x="9934575" y="2795753"/>
                  <a:ext cx="481100" cy="2506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algn="ctr"/>
                  <a:r>
                    <a:rPr kumimoji="1" lang="ja-JP" altLang="en-US" sz="11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個人番号</a:t>
                  </a:r>
                  <a:endParaRPr kumimoji="1" lang="en-US" altLang="ja-JP" sz="11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algn="ctr"/>
                  <a:r>
                    <a:rPr lang="ja-JP" altLang="en-US" sz="11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  <a:endParaRPr kumimoji="1" lang="ja-JP" altLang="en-US" sz="11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225" name="グループ化 224"/>
                <p:cNvGrpSpPr/>
                <p:nvPr/>
              </p:nvGrpSpPr>
              <p:grpSpPr>
                <a:xfrm>
                  <a:off x="9952032" y="3302058"/>
                  <a:ext cx="410617" cy="367596"/>
                  <a:chOff x="5631654" y="-26213"/>
                  <a:chExt cx="404948" cy="418044"/>
                </a:xfrm>
              </p:grpSpPr>
              <p:grpSp>
                <p:nvGrpSpPr>
                  <p:cNvPr id="229" name="グループ化 228"/>
                  <p:cNvGrpSpPr/>
                  <p:nvPr/>
                </p:nvGrpSpPr>
                <p:grpSpPr>
                  <a:xfrm>
                    <a:off x="5631654" y="-26202"/>
                    <a:ext cx="404948" cy="334849"/>
                    <a:chOff x="4339640" y="3267059"/>
                    <a:chExt cx="309314" cy="240355"/>
                  </a:xfrm>
                  <a:gradFill flip="none" rotWithShape="1">
                    <a:gsLst>
                      <a:gs pos="0">
                        <a:schemeClr val="accent4">
                          <a:lumMod val="67000"/>
                        </a:schemeClr>
                      </a:gs>
                      <a:gs pos="48000">
                        <a:schemeClr val="accent4">
                          <a:lumMod val="97000"/>
                          <a:lumOff val="3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8900000" scaled="1"/>
                    <a:tileRect/>
                  </a:gradFill>
                </p:grpSpPr>
                <p:sp>
                  <p:nvSpPr>
                    <p:cNvPr id="233" name="片側の 2 つの角を丸めた四角形 232"/>
                    <p:cNvSpPr/>
                    <p:nvPr/>
                  </p:nvSpPr>
                  <p:spPr>
                    <a:xfrm>
                      <a:off x="4339641" y="3267059"/>
                      <a:ext cx="309313" cy="6125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noFill/>
                    <a:ln w="635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" name="正方形/長方形 233"/>
                    <p:cNvSpPr/>
                    <p:nvPr/>
                  </p:nvSpPr>
                  <p:spPr>
                    <a:xfrm>
                      <a:off x="4339640" y="3328311"/>
                      <a:ext cx="309313" cy="59701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" name="正方形/長方形 234"/>
                    <p:cNvSpPr/>
                    <p:nvPr/>
                  </p:nvSpPr>
                  <p:spPr>
                    <a:xfrm>
                      <a:off x="4339640" y="3388012"/>
                      <a:ext cx="309313" cy="59701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" name="正方形/長方形 235"/>
                    <p:cNvSpPr/>
                    <p:nvPr/>
                  </p:nvSpPr>
                  <p:spPr>
                    <a:xfrm>
                      <a:off x="4339640" y="3447713"/>
                      <a:ext cx="309313" cy="59701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30" name="フリーフォーム 229"/>
                  <p:cNvSpPr/>
                  <p:nvPr/>
                </p:nvSpPr>
                <p:spPr>
                  <a:xfrm rot="10800000">
                    <a:off x="5911187" y="308657"/>
                    <a:ext cx="125414" cy="83174"/>
                  </a:xfrm>
                  <a:custGeom>
                    <a:avLst/>
                    <a:gdLst>
                      <a:gd name="connsiteX0" fmla="*/ 125414 w 125414"/>
                      <a:gd name="connsiteY0" fmla="*/ 83174 h 83174"/>
                      <a:gd name="connsiteX1" fmla="*/ 0 w 125414"/>
                      <a:gd name="connsiteY1" fmla="*/ 83174 h 83174"/>
                      <a:gd name="connsiteX2" fmla="*/ 0 w 125414"/>
                      <a:gd name="connsiteY2" fmla="*/ 41587 h 83174"/>
                      <a:gd name="connsiteX3" fmla="*/ 41587 w 125414"/>
                      <a:gd name="connsiteY3" fmla="*/ 0 h 83174"/>
                      <a:gd name="connsiteX4" fmla="*/ 125414 w 125414"/>
                      <a:gd name="connsiteY4" fmla="*/ 0 h 83174"/>
                      <a:gd name="connsiteX5" fmla="*/ 125414 w 125414"/>
                      <a:gd name="connsiteY5" fmla="*/ 83174 h 83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5414" h="83174">
                        <a:moveTo>
                          <a:pt x="125414" y="83174"/>
                        </a:moveTo>
                        <a:lnTo>
                          <a:pt x="0" y="83174"/>
                        </a:lnTo>
                        <a:lnTo>
                          <a:pt x="0" y="41587"/>
                        </a:lnTo>
                        <a:cubicBezTo>
                          <a:pt x="0" y="18619"/>
                          <a:pt x="18619" y="0"/>
                          <a:pt x="41587" y="0"/>
                        </a:cubicBezTo>
                        <a:lnTo>
                          <a:pt x="125414" y="0"/>
                        </a:lnTo>
                        <a:lnTo>
                          <a:pt x="125414" y="83174"/>
                        </a:lnTo>
                        <a:close/>
                      </a:path>
                    </a:pathLst>
                  </a:custGeom>
                  <a:noFill/>
                  <a:ln w="6350">
                    <a:solidFill>
                      <a:schemeClr val="accent1">
                        <a:lumMod val="60000"/>
                        <a:lumOff val="40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1" name="フリーフォーム 230"/>
                  <p:cNvSpPr/>
                  <p:nvPr/>
                </p:nvSpPr>
                <p:spPr>
                  <a:xfrm rot="10800000">
                    <a:off x="5631655" y="308657"/>
                    <a:ext cx="279531" cy="83174"/>
                  </a:xfrm>
                  <a:custGeom>
                    <a:avLst/>
                    <a:gdLst>
                      <a:gd name="connsiteX0" fmla="*/ 316495 w 316495"/>
                      <a:gd name="connsiteY0" fmla="*/ 83174 h 83174"/>
                      <a:gd name="connsiteX1" fmla="*/ 0 w 316495"/>
                      <a:gd name="connsiteY1" fmla="*/ 83174 h 83174"/>
                      <a:gd name="connsiteX2" fmla="*/ 0 w 316495"/>
                      <a:gd name="connsiteY2" fmla="*/ 0 h 83174"/>
                      <a:gd name="connsiteX3" fmla="*/ 274908 w 316495"/>
                      <a:gd name="connsiteY3" fmla="*/ 0 h 83174"/>
                      <a:gd name="connsiteX4" fmla="*/ 316495 w 316495"/>
                      <a:gd name="connsiteY4" fmla="*/ 41587 h 83174"/>
                      <a:gd name="connsiteX5" fmla="*/ 316495 w 316495"/>
                      <a:gd name="connsiteY5" fmla="*/ 83174 h 83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16495" h="83174">
                        <a:moveTo>
                          <a:pt x="316495" y="83174"/>
                        </a:moveTo>
                        <a:lnTo>
                          <a:pt x="0" y="83174"/>
                        </a:lnTo>
                        <a:lnTo>
                          <a:pt x="0" y="0"/>
                        </a:lnTo>
                        <a:lnTo>
                          <a:pt x="274908" y="0"/>
                        </a:lnTo>
                        <a:cubicBezTo>
                          <a:pt x="297876" y="0"/>
                          <a:pt x="316495" y="18619"/>
                          <a:pt x="316495" y="41587"/>
                        </a:cubicBezTo>
                        <a:lnTo>
                          <a:pt x="316495" y="83174"/>
                        </a:lnTo>
                        <a:close/>
                      </a:path>
                    </a:pathLst>
                  </a:custGeom>
                  <a:noFill/>
                  <a:ln w="6350">
                    <a:solidFill>
                      <a:schemeClr val="accent1">
                        <a:lumMod val="60000"/>
                        <a:lumOff val="40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2" name="フリーフォーム 231"/>
                  <p:cNvSpPr/>
                  <p:nvPr/>
                </p:nvSpPr>
                <p:spPr>
                  <a:xfrm>
                    <a:off x="5752939" y="-26213"/>
                    <a:ext cx="283662" cy="334864"/>
                  </a:xfrm>
                  <a:custGeom>
                    <a:avLst/>
                    <a:gdLst>
                      <a:gd name="connsiteX0" fmla="*/ 0 w 283662"/>
                      <a:gd name="connsiteY0" fmla="*/ 0 h 334864"/>
                      <a:gd name="connsiteX1" fmla="*/ 240995 w 283662"/>
                      <a:gd name="connsiteY1" fmla="*/ 0 h 334864"/>
                      <a:gd name="connsiteX2" fmla="*/ 283662 w 283662"/>
                      <a:gd name="connsiteY2" fmla="*/ 42667 h 334864"/>
                      <a:gd name="connsiteX3" fmla="*/ 283661 w 283662"/>
                      <a:gd name="connsiteY3" fmla="*/ 85333 h 334864"/>
                      <a:gd name="connsiteX4" fmla="*/ 158246 w 283662"/>
                      <a:gd name="connsiteY4" fmla="*/ 85333 h 334864"/>
                      <a:gd name="connsiteX5" fmla="*/ 158246 w 283662"/>
                      <a:gd name="connsiteY5" fmla="*/ 334864 h 334864"/>
                      <a:gd name="connsiteX6" fmla="*/ 0 w 283662"/>
                      <a:gd name="connsiteY6" fmla="*/ 334864 h 3348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3662" h="334864">
                        <a:moveTo>
                          <a:pt x="0" y="0"/>
                        </a:moveTo>
                        <a:lnTo>
                          <a:pt x="240995" y="0"/>
                        </a:lnTo>
                        <a:cubicBezTo>
                          <a:pt x="264559" y="0"/>
                          <a:pt x="283662" y="19103"/>
                          <a:pt x="283662" y="42667"/>
                        </a:cubicBezTo>
                        <a:cubicBezTo>
                          <a:pt x="283662" y="56889"/>
                          <a:pt x="283661" y="71111"/>
                          <a:pt x="283661" y="85333"/>
                        </a:cubicBezTo>
                        <a:lnTo>
                          <a:pt x="158246" y="85333"/>
                        </a:lnTo>
                        <a:lnTo>
                          <a:pt x="158246" y="334864"/>
                        </a:lnTo>
                        <a:lnTo>
                          <a:pt x="0" y="334864"/>
                        </a:lnTo>
                        <a:close/>
                      </a:path>
                    </a:pathLst>
                  </a:custGeom>
                  <a:noFill/>
                  <a:ln w="6350">
                    <a:solidFill>
                      <a:schemeClr val="accent1">
                        <a:lumMod val="60000"/>
                        <a:lumOff val="40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26" name="グループ化 225"/>
                <p:cNvGrpSpPr/>
                <p:nvPr/>
              </p:nvGrpSpPr>
              <p:grpSpPr>
                <a:xfrm>
                  <a:off x="9977307" y="3327653"/>
                  <a:ext cx="368964" cy="324779"/>
                  <a:chOff x="14159332" y="3300413"/>
                  <a:chExt cx="423443" cy="372734"/>
                </a:xfrm>
              </p:grpSpPr>
              <p:sp>
                <p:nvSpPr>
                  <p:cNvPr id="227" name="フリーフォーム 226"/>
                  <p:cNvSpPr/>
                  <p:nvPr/>
                </p:nvSpPr>
                <p:spPr>
                  <a:xfrm>
                    <a:off x="14159332" y="3300413"/>
                    <a:ext cx="423443" cy="372734"/>
                  </a:xfrm>
                  <a:custGeom>
                    <a:avLst/>
                    <a:gdLst>
                      <a:gd name="connsiteX0" fmla="*/ 30795 w 301205"/>
                      <a:gd name="connsiteY0" fmla="*/ 13897 h 272925"/>
                      <a:gd name="connsiteX1" fmla="*/ 14192 w 301205"/>
                      <a:gd name="connsiteY1" fmla="*/ 30500 h 272925"/>
                      <a:gd name="connsiteX2" fmla="*/ 14192 w 301205"/>
                      <a:gd name="connsiteY2" fmla="*/ 242426 h 272925"/>
                      <a:gd name="connsiteX3" fmla="*/ 30795 w 301205"/>
                      <a:gd name="connsiteY3" fmla="*/ 259029 h 272925"/>
                      <a:gd name="connsiteX4" fmla="*/ 270411 w 301205"/>
                      <a:gd name="connsiteY4" fmla="*/ 259029 h 272925"/>
                      <a:gd name="connsiteX5" fmla="*/ 287014 w 301205"/>
                      <a:gd name="connsiteY5" fmla="*/ 242426 h 272925"/>
                      <a:gd name="connsiteX6" fmla="*/ 287014 w 301205"/>
                      <a:gd name="connsiteY6" fmla="*/ 30500 h 272925"/>
                      <a:gd name="connsiteX7" fmla="*/ 270411 w 301205"/>
                      <a:gd name="connsiteY7" fmla="*/ 13897 h 272925"/>
                      <a:gd name="connsiteX8" fmla="*/ 26438 w 301205"/>
                      <a:gd name="connsiteY8" fmla="*/ 0 h 272925"/>
                      <a:gd name="connsiteX9" fmla="*/ 274767 w 301205"/>
                      <a:gd name="connsiteY9" fmla="*/ 0 h 272925"/>
                      <a:gd name="connsiteX10" fmla="*/ 301205 w 301205"/>
                      <a:gd name="connsiteY10" fmla="*/ 26438 h 272925"/>
                      <a:gd name="connsiteX11" fmla="*/ 301205 w 301205"/>
                      <a:gd name="connsiteY11" fmla="*/ 246487 h 272925"/>
                      <a:gd name="connsiteX12" fmla="*/ 274767 w 301205"/>
                      <a:gd name="connsiteY12" fmla="*/ 272925 h 272925"/>
                      <a:gd name="connsiteX13" fmla="*/ 26438 w 301205"/>
                      <a:gd name="connsiteY13" fmla="*/ 272925 h 272925"/>
                      <a:gd name="connsiteX14" fmla="*/ 0 w 301205"/>
                      <a:gd name="connsiteY14" fmla="*/ 246487 h 272925"/>
                      <a:gd name="connsiteX15" fmla="*/ 0 w 301205"/>
                      <a:gd name="connsiteY15" fmla="*/ 26438 h 272925"/>
                      <a:gd name="connsiteX16" fmla="*/ 26438 w 301205"/>
                      <a:gd name="connsiteY16" fmla="*/ 0 h 27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01205" h="272925">
                        <a:moveTo>
                          <a:pt x="30795" y="13897"/>
                        </a:moveTo>
                        <a:cubicBezTo>
                          <a:pt x="21625" y="13897"/>
                          <a:pt x="14192" y="21330"/>
                          <a:pt x="14192" y="30500"/>
                        </a:cubicBezTo>
                        <a:lnTo>
                          <a:pt x="14192" y="242426"/>
                        </a:lnTo>
                        <a:cubicBezTo>
                          <a:pt x="14192" y="251596"/>
                          <a:pt x="21625" y="259029"/>
                          <a:pt x="30795" y="259029"/>
                        </a:cubicBezTo>
                        <a:lnTo>
                          <a:pt x="270411" y="259029"/>
                        </a:lnTo>
                        <a:cubicBezTo>
                          <a:pt x="279581" y="259029"/>
                          <a:pt x="287014" y="251596"/>
                          <a:pt x="287014" y="242426"/>
                        </a:cubicBezTo>
                        <a:lnTo>
                          <a:pt x="287014" y="30500"/>
                        </a:lnTo>
                        <a:cubicBezTo>
                          <a:pt x="287014" y="21330"/>
                          <a:pt x="279581" y="13897"/>
                          <a:pt x="270411" y="13897"/>
                        </a:cubicBezTo>
                        <a:close/>
                        <a:moveTo>
                          <a:pt x="26438" y="0"/>
                        </a:moveTo>
                        <a:lnTo>
                          <a:pt x="274767" y="0"/>
                        </a:lnTo>
                        <a:cubicBezTo>
                          <a:pt x="289368" y="0"/>
                          <a:pt x="301205" y="11837"/>
                          <a:pt x="301205" y="26438"/>
                        </a:cubicBezTo>
                        <a:lnTo>
                          <a:pt x="301205" y="246487"/>
                        </a:lnTo>
                        <a:cubicBezTo>
                          <a:pt x="301205" y="261088"/>
                          <a:pt x="289368" y="272925"/>
                          <a:pt x="274767" y="272925"/>
                        </a:cubicBezTo>
                        <a:lnTo>
                          <a:pt x="26438" y="272925"/>
                        </a:lnTo>
                        <a:cubicBezTo>
                          <a:pt x="11837" y="272925"/>
                          <a:pt x="0" y="261088"/>
                          <a:pt x="0" y="246487"/>
                        </a:cubicBezTo>
                        <a:lnTo>
                          <a:pt x="0" y="26438"/>
                        </a:lnTo>
                        <a:cubicBezTo>
                          <a:pt x="0" y="11837"/>
                          <a:pt x="11837" y="0"/>
                          <a:pt x="26438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テキスト ボックス 227"/>
                  <p:cNvSpPr txBox="1"/>
                  <p:nvPr/>
                </p:nvSpPr>
                <p:spPr>
                  <a:xfrm rot="5400000">
                    <a:off x="14224628" y="3310159"/>
                    <a:ext cx="292850" cy="340037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algn="dist"/>
                    <a:r>
                      <a:rPr kumimoji="1" lang="ja-JP" altLang="en-US" sz="1400" b="1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　人</a:t>
                    </a:r>
                    <a:endParaRPr kumimoji="1" lang="en-US" altLang="ja-JP" sz="1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algn="dist"/>
                    <a:r>
                      <a:rPr lang="ja-JP" altLang="en-US" sz="1400" b="1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番　号</a:t>
                    </a:r>
                    <a:endParaRPr lang="en-US" altLang="ja-JP" sz="1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algn="dist"/>
                    <a:r>
                      <a:rPr kumimoji="1" lang="ja-JP" altLang="en-US" sz="1400" b="1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</p:grpSp>
          </p:grpSp>
          <p:grpSp>
            <p:nvGrpSpPr>
              <p:cNvPr id="182" name="グループ化 181"/>
              <p:cNvGrpSpPr/>
              <p:nvPr/>
            </p:nvGrpSpPr>
            <p:grpSpPr>
              <a:xfrm>
                <a:off x="6969224" y="3554348"/>
                <a:ext cx="644223" cy="837850"/>
                <a:chOff x="2980251" y="3894773"/>
                <a:chExt cx="956038" cy="1243384"/>
              </a:xfrm>
              <a:solidFill>
                <a:schemeClr val="tx1"/>
              </a:solidFill>
            </p:grpSpPr>
            <p:sp>
              <p:nvSpPr>
                <p:cNvPr id="183" name="片側の 2 つの角を丸めた四角形 182"/>
                <p:cNvSpPr/>
                <p:nvPr/>
              </p:nvSpPr>
              <p:spPr>
                <a:xfrm>
                  <a:off x="3070475" y="3894773"/>
                  <a:ext cx="725856" cy="8612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片側の 2 つの角を丸めた四角形 183"/>
                <p:cNvSpPr/>
                <p:nvPr/>
              </p:nvSpPr>
              <p:spPr>
                <a:xfrm>
                  <a:off x="30950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 184"/>
                <p:cNvSpPr/>
                <p:nvPr/>
              </p:nvSpPr>
              <p:spPr>
                <a:xfrm>
                  <a:off x="32715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6" name="グループ化 185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grpFill/>
              </p:grpSpPr>
              <p:grpSp>
                <p:nvGrpSpPr>
                  <p:cNvPr id="209" name="グループ化 208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14" name="円/楕円 16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" name="円/楕円 21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0" name="グループ化 20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12" name="円/楕円 16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" name="円/楕円 16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1" name="円/楕円 161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7" name="台形 186"/>
                <p:cNvSpPr/>
                <p:nvPr/>
              </p:nvSpPr>
              <p:spPr>
                <a:xfrm rot="10800000">
                  <a:off x="3283283" y="4869913"/>
                  <a:ext cx="302531" cy="268243"/>
                </a:xfrm>
                <a:prstGeom prst="trapezoi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8" name="グループ化 187"/>
                <p:cNvGrpSpPr/>
                <p:nvPr/>
              </p:nvGrpSpPr>
              <p:grpSpPr>
                <a:xfrm>
                  <a:off x="3191263" y="4793307"/>
                  <a:ext cx="483392" cy="344850"/>
                  <a:chOff x="3133728" y="2770919"/>
                  <a:chExt cx="483392" cy="344850"/>
                </a:xfrm>
                <a:grpFill/>
              </p:grpSpPr>
              <p:sp>
                <p:nvSpPr>
                  <p:cNvPr id="207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9" name="円/楕円 27"/>
                <p:cNvSpPr/>
                <p:nvPr/>
              </p:nvSpPr>
              <p:spPr>
                <a:xfrm>
                  <a:off x="33430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月 189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月 190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月 191"/>
                <p:cNvSpPr/>
                <p:nvPr/>
              </p:nvSpPr>
              <p:spPr>
                <a:xfrm rot="3600000">
                  <a:off x="3173326" y="3719370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月 192"/>
                <p:cNvSpPr/>
                <p:nvPr/>
              </p:nvSpPr>
              <p:spPr>
                <a:xfrm rot="18000000" flipH="1">
                  <a:off x="3467035" y="3719371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4" name="グループ化 193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  <a:grpFill/>
              </p:grpSpPr>
              <p:sp>
                <p:nvSpPr>
                  <p:cNvPr id="203" name="円/楕円 153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円/楕円 154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円/楕円 155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円/楕円 156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5" name="グループ化 194"/>
                <p:cNvGrpSpPr/>
                <p:nvPr/>
              </p:nvGrpSpPr>
              <p:grpSpPr>
                <a:xfrm>
                  <a:off x="3557536" y="4255815"/>
                  <a:ext cx="138000" cy="203092"/>
                  <a:chOff x="2896919" y="3691681"/>
                  <a:chExt cx="138000" cy="203092"/>
                </a:xfrm>
                <a:grpFill/>
              </p:grpSpPr>
              <p:sp>
                <p:nvSpPr>
                  <p:cNvPr id="199" name="円/楕円 149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円/楕円 150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円/楕円 151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円/楕円 152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6" name="月 195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月 196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正方形/長方形 67"/>
                <p:cNvSpPr/>
                <p:nvPr/>
              </p:nvSpPr>
              <p:spPr>
                <a:xfrm>
                  <a:off x="3408338" y="45614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19" name="禁止 418"/>
            <p:cNvSpPr/>
            <p:nvPr/>
          </p:nvSpPr>
          <p:spPr>
            <a:xfrm>
              <a:off x="6037162" y="27941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7924019" y="2794115"/>
            <a:ext cx="1575175" cy="1575175"/>
            <a:chOff x="7924019" y="2794115"/>
            <a:chExt cx="1575175" cy="1575175"/>
          </a:xfrm>
        </p:grpSpPr>
        <p:grpSp>
          <p:nvGrpSpPr>
            <p:cNvPr id="392" name="グループ化 391"/>
            <p:cNvGrpSpPr/>
            <p:nvPr/>
          </p:nvGrpSpPr>
          <p:grpSpPr>
            <a:xfrm>
              <a:off x="8222541" y="3103037"/>
              <a:ext cx="966627" cy="959851"/>
              <a:chOff x="7915275" y="4876456"/>
              <a:chExt cx="966627" cy="959851"/>
            </a:xfrm>
          </p:grpSpPr>
          <p:sp>
            <p:nvSpPr>
              <p:cNvPr id="393" name="角丸四角形 392"/>
              <p:cNvSpPr/>
              <p:nvPr/>
            </p:nvSpPr>
            <p:spPr>
              <a:xfrm>
                <a:off x="8091363" y="5146471"/>
                <a:ext cx="190626" cy="74829"/>
              </a:xfrm>
              <a:prstGeom prst="roundRect">
                <a:avLst>
                  <a:gd name="adj" fmla="val 30702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角丸四角形 393"/>
              <p:cNvSpPr/>
              <p:nvPr/>
            </p:nvSpPr>
            <p:spPr>
              <a:xfrm>
                <a:off x="7989763" y="5498896"/>
                <a:ext cx="190626" cy="74829"/>
              </a:xfrm>
              <a:prstGeom prst="roundRect">
                <a:avLst>
                  <a:gd name="adj" fmla="val 30702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角丸四角形 394"/>
              <p:cNvSpPr/>
              <p:nvPr/>
            </p:nvSpPr>
            <p:spPr>
              <a:xfrm>
                <a:off x="8516813" y="5146471"/>
                <a:ext cx="190626" cy="74829"/>
              </a:xfrm>
              <a:prstGeom prst="roundRect">
                <a:avLst>
                  <a:gd name="adj" fmla="val 30702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角丸四角形 395"/>
              <p:cNvSpPr/>
              <p:nvPr/>
            </p:nvSpPr>
            <p:spPr>
              <a:xfrm>
                <a:off x="8615238" y="5498896"/>
                <a:ext cx="190626" cy="74829"/>
              </a:xfrm>
              <a:prstGeom prst="roundRect">
                <a:avLst>
                  <a:gd name="adj" fmla="val 30702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平行四辺形 396"/>
              <p:cNvSpPr/>
              <p:nvPr/>
            </p:nvSpPr>
            <p:spPr>
              <a:xfrm>
                <a:off x="7934325" y="4940362"/>
                <a:ext cx="390525" cy="864509"/>
              </a:xfrm>
              <a:prstGeom prst="parallelogram">
                <a:avLst>
                  <a:gd name="adj" fmla="val 67602"/>
                </a:avLst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平行四辺形 397"/>
              <p:cNvSpPr/>
              <p:nvPr/>
            </p:nvSpPr>
            <p:spPr>
              <a:xfrm flipH="1">
                <a:off x="8470438" y="4940362"/>
                <a:ext cx="390525" cy="864509"/>
              </a:xfrm>
              <a:prstGeom prst="parallelogram">
                <a:avLst>
                  <a:gd name="adj" fmla="val 67602"/>
                </a:avLst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台形 398"/>
              <p:cNvSpPr/>
              <p:nvPr/>
            </p:nvSpPr>
            <p:spPr>
              <a:xfrm>
                <a:off x="8168020" y="4876456"/>
                <a:ext cx="459250" cy="127812"/>
              </a:xfrm>
              <a:prstGeom prst="trapezoi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角丸四角形 399"/>
              <p:cNvSpPr/>
              <p:nvPr/>
            </p:nvSpPr>
            <p:spPr>
              <a:xfrm>
                <a:off x="8086627" y="5315210"/>
                <a:ext cx="625574" cy="9091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円/楕円 206"/>
              <p:cNvSpPr/>
              <p:nvPr/>
            </p:nvSpPr>
            <p:spPr>
              <a:xfrm>
                <a:off x="8115190" y="5336935"/>
                <a:ext cx="47466" cy="4746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円/楕円 207"/>
              <p:cNvSpPr/>
              <p:nvPr/>
            </p:nvSpPr>
            <p:spPr>
              <a:xfrm>
                <a:off x="8642240" y="5336935"/>
                <a:ext cx="47466" cy="4746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平行四辺形 402"/>
              <p:cNvSpPr/>
              <p:nvPr/>
            </p:nvSpPr>
            <p:spPr>
              <a:xfrm>
                <a:off x="7915275" y="5754435"/>
                <a:ext cx="171352" cy="81872"/>
              </a:xfrm>
              <a:prstGeom prst="parallelogram">
                <a:avLst>
                  <a:gd name="adj" fmla="val 31366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平行四辺形 403"/>
              <p:cNvSpPr/>
              <p:nvPr/>
            </p:nvSpPr>
            <p:spPr>
              <a:xfrm flipH="1">
                <a:off x="8710550" y="5754435"/>
                <a:ext cx="171352" cy="81872"/>
              </a:xfrm>
              <a:prstGeom prst="parallelogram">
                <a:avLst>
                  <a:gd name="adj" fmla="val 31366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0" name="禁止 419"/>
            <p:cNvSpPr/>
            <p:nvPr/>
          </p:nvSpPr>
          <p:spPr>
            <a:xfrm>
              <a:off x="7924019" y="27941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3865662" y="4724515"/>
            <a:ext cx="1928125" cy="1575175"/>
            <a:chOff x="3865662" y="4724515"/>
            <a:chExt cx="1928125" cy="1575175"/>
          </a:xfrm>
        </p:grpSpPr>
        <p:grpSp>
          <p:nvGrpSpPr>
            <p:cNvPr id="323" name="グループ化 322"/>
            <p:cNvGrpSpPr/>
            <p:nvPr/>
          </p:nvGrpSpPr>
          <p:grpSpPr>
            <a:xfrm>
              <a:off x="3865662" y="4897538"/>
              <a:ext cx="1928125" cy="1024723"/>
              <a:chOff x="7671562" y="3902764"/>
              <a:chExt cx="3142504" cy="1670118"/>
            </a:xfrm>
          </p:grpSpPr>
          <p:sp>
            <p:nvSpPr>
              <p:cNvPr id="324" name="雲 323"/>
              <p:cNvSpPr/>
              <p:nvPr/>
            </p:nvSpPr>
            <p:spPr>
              <a:xfrm rot="10800000">
                <a:off x="8095979" y="4519966"/>
                <a:ext cx="413292" cy="294790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25" name="雲 324"/>
              <p:cNvSpPr/>
              <p:nvPr/>
            </p:nvSpPr>
            <p:spPr>
              <a:xfrm>
                <a:off x="7671562" y="4927596"/>
                <a:ext cx="655702" cy="467695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26" name="雲 325"/>
              <p:cNvSpPr/>
              <p:nvPr/>
            </p:nvSpPr>
            <p:spPr>
              <a:xfrm>
                <a:off x="8600097" y="3902764"/>
                <a:ext cx="519480" cy="37053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grpSp>
            <p:nvGrpSpPr>
              <p:cNvPr id="327" name="グループ化 326"/>
              <p:cNvGrpSpPr/>
              <p:nvPr/>
            </p:nvGrpSpPr>
            <p:grpSpPr>
              <a:xfrm>
                <a:off x="8282601" y="4682280"/>
                <a:ext cx="2531465" cy="890602"/>
                <a:chOff x="8087410" y="4400550"/>
                <a:chExt cx="2661371" cy="936305"/>
              </a:xfrm>
            </p:grpSpPr>
            <p:sp>
              <p:nvSpPr>
                <p:cNvPr id="329" name="台形 328"/>
                <p:cNvSpPr/>
                <p:nvPr/>
              </p:nvSpPr>
              <p:spPr>
                <a:xfrm rot="6300000">
                  <a:off x="8225000" y="4751794"/>
                  <a:ext cx="155249" cy="430429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grpSp>
              <p:nvGrpSpPr>
                <p:cNvPr id="330" name="Group 297"/>
                <p:cNvGrpSpPr>
                  <a:grpSpLocks/>
                </p:cNvGrpSpPr>
                <p:nvPr/>
              </p:nvGrpSpPr>
              <p:grpSpPr bwMode="auto">
                <a:xfrm>
                  <a:off x="8302625" y="4400550"/>
                  <a:ext cx="2446156" cy="936305"/>
                  <a:chOff x="262" y="709"/>
                  <a:chExt cx="998" cy="382"/>
                </a:xfrm>
              </p:grpSpPr>
              <p:sp>
                <p:nvSpPr>
                  <p:cNvPr id="331" name="Freeform 213"/>
                  <p:cNvSpPr>
                    <a:spLocks/>
                  </p:cNvSpPr>
                  <p:nvPr/>
                </p:nvSpPr>
                <p:spPr bwMode="auto">
                  <a:xfrm flipH="1">
                    <a:off x="284" y="709"/>
                    <a:ext cx="955" cy="297"/>
                  </a:xfrm>
                  <a:custGeom>
                    <a:avLst/>
                    <a:gdLst>
                      <a:gd name="T0" fmla="*/ 0 w 2041"/>
                      <a:gd name="T1" fmla="*/ 635 h 635"/>
                      <a:gd name="T2" fmla="*/ 1951 w 2041"/>
                      <a:gd name="T3" fmla="*/ 635 h 635"/>
                      <a:gd name="T4" fmla="*/ 2041 w 2041"/>
                      <a:gd name="T5" fmla="*/ 273 h 635"/>
                      <a:gd name="T6" fmla="*/ 1860 w 2041"/>
                      <a:gd name="T7" fmla="*/ 136 h 635"/>
                      <a:gd name="T8" fmla="*/ 1905 w 2041"/>
                      <a:gd name="T9" fmla="*/ 46 h 635"/>
                      <a:gd name="T10" fmla="*/ 1315 w 2041"/>
                      <a:gd name="T11" fmla="*/ 0 h 635"/>
                      <a:gd name="T12" fmla="*/ 862 w 2041"/>
                      <a:gd name="T13" fmla="*/ 91 h 635"/>
                      <a:gd name="T14" fmla="*/ 454 w 2041"/>
                      <a:gd name="T15" fmla="*/ 318 h 635"/>
                      <a:gd name="T16" fmla="*/ 45 w 2041"/>
                      <a:gd name="T17" fmla="*/ 409 h 635"/>
                      <a:gd name="T18" fmla="*/ 0 w 2041"/>
                      <a:gd name="T19" fmla="*/ 454 h 635"/>
                      <a:gd name="T20" fmla="*/ 0 w 2041"/>
                      <a:gd name="T21" fmla="*/ 635 h 6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041" h="635">
                        <a:moveTo>
                          <a:pt x="0" y="635"/>
                        </a:moveTo>
                        <a:lnTo>
                          <a:pt x="1951" y="635"/>
                        </a:lnTo>
                        <a:lnTo>
                          <a:pt x="2041" y="273"/>
                        </a:lnTo>
                        <a:lnTo>
                          <a:pt x="1860" y="136"/>
                        </a:lnTo>
                        <a:lnTo>
                          <a:pt x="1905" y="46"/>
                        </a:lnTo>
                        <a:lnTo>
                          <a:pt x="1315" y="0"/>
                        </a:lnTo>
                        <a:lnTo>
                          <a:pt x="862" y="91"/>
                        </a:lnTo>
                        <a:lnTo>
                          <a:pt x="454" y="318"/>
                        </a:lnTo>
                        <a:lnTo>
                          <a:pt x="45" y="409"/>
                        </a:lnTo>
                        <a:lnTo>
                          <a:pt x="0" y="454"/>
                        </a:lnTo>
                        <a:lnTo>
                          <a:pt x="0" y="635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2" name="Oval 21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63" y="921"/>
                    <a:ext cx="170" cy="17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3" name="Oval 215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84" y="942"/>
                    <a:ext cx="127" cy="127"/>
                  </a:xfrm>
                  <a:prstGeom prst="ellipse">
                    <a:avLst/>
                  </a:prstGeom>
                  <a:solidFill>
                    <a:srgbClr val="969696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4" name="Oval 216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47" y="921"/>
                    <a:ext cx="170" cy="17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5" name="Oval 217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68" y="942"/>
                    <a:ext cx="128" cy="127"/>
                  </a:xfrm>
                  <a:prstGeom prst="ellipse">
                    <a:avLst/>
                  </a:prstGeom>
                  <a:solidFill>
                    <a:srgbClr val="969696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6" name="Freeform 218"/>
                  <p:cNvSpPr>
                    <a:spLocks/>
                  </p:cNvSpPr>
                  <p:nvPr/>
                </p:nvSpPr>
                <p:spPr bwMode="auto">
                  <a:xfrm flipH="1">
                    <a:off x="262" y="921"/>
                    <a:ext cx="64" cy="85"/>
                  </a:xfrm>
                  <a:custGeom>
                    <a:avLst/>
                    <a:gdLst>
                      <a:gd name="T0" fmla="*/ 0 w 136"/>
                      <a:gd name="T1" fmla="*/ 181 h 181"/>
                      <a:gd name="T2" fmla="*/ 0 w 136"/>
                      <a:gd name="T3" fmla="*/ 0 h 181"/>
                      <a:gd name="T4" fmla="*/ 136 w 136"/>
                      <a:gd name="T5" fmla="*/ 0 h 181"/>
                      <a:gd name="T6" fmla="*/ 136 w 136"/>
                      <a:gd name="T7" fmla="*/ 136 h 181"/>
                      <a:gd name="T8" fmla="*/ 0 w 136"/>
                      <a:gd name="T9" fmla="*/ 18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1">
                        <a:moveTo>
                          <a:pt x="0" y="181"/>
                        </a:moveTo>
                        <a:lnTo>
                          <a:pt x="0" y="0"/>
                        </a:lnTo>
                        <a:lnTo>
                          <a:pt x="136" y="0"/>
                        </a:lnTo>
                        <a:lnTo>
                          <a:pt x="136" y="136"/>
                        </a:lnTo>
                        <a:lnTo>
                          <a:pt x="0" y="181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7" name="Freeform 219"/>
                  <p:cNvSpPr>
                    <a:spLocks/>
                  </p:cNvSpPr>
                  <p:nvPr/>
                </p:nvSpPr>
                <p:spPr bwMode="auto">
                  <a:xfrm flipH="1">
                    <a:off x="1154" y="942"/>
                    <a:ext cx="106" cy="64"/>
                  </a:xfrm>
                  <a:custGeom>
                    <a:avLst/>
                    <a:gdLst>
                      <a:gd name="T0" fmla="*/ 227 w 227"/>
                      <a:gd name="T1" fmla="*/ 136 h 136"/>
                      <a:gd name="T2" fmla="*/ 227 w 227"/>
                      <a:gd name="T3" fmla="*/ 0 h 136"/>
                      <a:gd name="T4" fmla="*/ 45 w 227"/>
                      <a:gd name="T5" fmla="*/ 0 h 136"/>
                      <a:gd name="T6" fmla="*/ 0 w 227"/>
                      <a:gd name="T7" fmla="*/ 46 h 136"/>
                      <a:gd name="T8" fmla="*/ 0 w 227"/>
                      <a:gd name="T9" fmla="*/ 91 h 136"/>
                      <a:gd name="T10" fmla="*/ 45 w 227"/>
                      <a:gd name="T11" fmla="*/ 136 h 136"/>
                      <a:gd name="T12" fmla="*/ 227 w 227"/>
                      <a:gd name="T13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136">
                        <a:moveTo>
                          <a:pt x="227" y="136"/>
                        </a:moveTo>
                        <a:lnTo>
                          <a:pt x="227" y="0"/>
                        </a:lnTo>
                        <a:lnTo>
                          <a:pt x="45" y="0"/>
                        </a:lnTo>
                        <a:lnTo>
                          <a:pt x="0" y="46"/>
                        </a:lnTo>
                        <a:lnTo>
                          <a:pt x="0" y="91"/>
                        </a:lnTo>
                        <a:lnTo>
                          <a:pt x="45" y="136"/>
                        </a:lnTo>
                        <a:lnTo>
                          <a:pt x="227" y="13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8" name="Rectangle 220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84" y="878"/>
                    <a:ext cx="42" cy="22"/>
                  </a:xfrm>
                  <a:prstGeom prst="rect">
                    <a:avLst/>
                  </a:prstGeom>
                  <a:solidFill>
                    <a:srgbClr val="FF9900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9" name="Freeform 221"/>
                  <p:cNvSpPr>
                    <a:spLocks/>
                  </p:cNvSpPr>
                  <p:nvPr/>
                </p:nvSpPr>
                <p:spPr bwMode="auto">
                  <a:xfrm flipH="1">
                    <a:off x="1133" y="878"/>
                    <a:ext cx="106" cy="43"/>
                  </a:xfrm>
                  <a:custGeom>
                    <a:avLst/>
                    <a:gdLst>
                      <a:gd name="T0" fmla="*/ 0 w 227"/>
                      <a:gd name="T1" fmla="*/ 91 h 91"/>
                      <a:gd name="T2" fmla="*/ 182 w 227"/>
                      <a:gd name="T3" fmla="*/ 91 h 91"/>
                      <a:gd name="T4" fmla="*/ 227 w 227"/>
                      <a:gd name="T5" fmla="*/ 0 h 91"/>
                      <a:gd name="T6" fmla="*/ 46 w 227"/>
                      <a:gd name="T7" fmla="*/ 46 h 91"/>
                      <a:gd name="T8" fmla="*/ 0 w 227"/>
                      <a:gd name="T9" fmla="*/ 91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7" h="91">
                        <a:moveTo>
                          <a:pt x="0" y="91"/>
                        </a:moveTo>
                        <a:lnTo>
                          <a:pt x="182" y="91"/>
                        </a:lnTo>
                        <a:lnTo>
                          <a:pt x="227" y="0"/>
                        </a:lnTo>
                        <a:lnTo>
                          <a:pt x="46" y="46"/>
                        </a:lnTo>
                        <a:lnTo>
                          <a:pt x="0" y="9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40" name="Freeform 222"/>
                  <p:cNvSpPr>
                    <a:spLocks/>
                  </p:cNvSpPr>
                  <p:nvPr/>
                </p:nvSpPr>
                <p:spPr bwMode="auto">
                  <a:xfrm flipH="1">
                    <a:off x="835" y="751"/>
                    <a:ext cx="191" cy="106"/>
                  </a:xfrm>
                  <a:custGeom>
                    <a:avLst/>
                    <a:gdLst>
                      <a:gd name="T0" fmla="*/ 408 w 408"/>
                      <a:gd name="T1" fmla="*/ 0 h 227"/>
                      <a:gd name="T2" fmla="*/ 0 w 408"/>
                      <a:gd name="T3" fmla="*/ 227 h 227"/>
                      <a:gd name="T4" fmla="*/ 91 w 408"/>
                      <a:gd name="T5" fmla="*/ 227 h 227"/>
                      <a:gd name="T6" fmla="*/ 408 w 408"/>
                      <a:gd name="T7" fmla="*/ 0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08" h="227">
                        <a:moveTo>
                          <a:pt x="408" y="0"/>
                        </a:moveTo>
                        <a:lnTo>
                          <a:pt x="0" y="227"/>
                        </a:lnTo>
                        <a:lnTo>
                          <a:pt x="91" y="227"/>
                        </a:lnTo>
                        <a:lnTo>
                          <a:pt x="408" y="0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41" name="Freeform 223"/>
                  <p:cNvSpPr>
                    <a:spLocks/>
                  </p:cNvSpPr>
                  <p:nvPr/>
                </p:nvSpPr>
                <p:spPr bwMode="auto">
                  <a:xfrm flipH="1">
                    <a:off x="644" y="730"/>
                    <a:ext cx="298" cy="127"/>
                  </a:xfrm>
                  <a:custGeom>
                    <a:avLst/>
                    <a:gdLst>
                      <a:gd name="T0" fmla="*/ 0 w 636"/>
                      <a:gd name="T1" fmla="*/ 272 h 272"/>
                      <a:gd name="T2" fmla="*/ 363 w 636"/>
                      <a:gd name="T3" fmla="*/ 45 h 272"/>
                      <a:gd name="T4" fmla="*/ 636 w 636"/>
                      <a:gd name="T5" fmla="*/ 0 h 272"/>
                      <a:gd name="T6" fmla="*/ 590 w 636"/>
                      <a:gd name="T7" fmla="*/ 272 h 272"/>
                      <a:gd name="T8" fmla="*/ 46 w 636"/>
                      <a:gd name="T9" fmla="*/ 272 h 272"/>
                      <a:gd name="T10" fmla="*/ 0 w 636"/>
                      <a:gd name="T11" fmla="*/ 272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36" h="272">
                        <a:moveTo>
                          <a:pt x="0" y="272"/>
                        </a:moveTo>
                        <a:lnTo>
                          <a:pt x="363" y="45"/>
                        </a:lnTo>
                        <a:lnTo>
                          <a:pt x="636" y="0"/>
                        </a:lnTo>
                        <a:lnTo>
                          <a:pt x="590" y="272"/>
                        </a:lnTo>
                        <a:lnTo>
                          <a:pt x="46" y="272"/>
                        </a:lnTo>
                        <a:lnTo>
                          <a:pt x="0" y="272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42" name="Freeform 224"/>
                  <p:cNvSpPr>
                    <a:spLocks/>
                  </p:cNvSpPr>
                  <p:nvPr/>
                </p:nvSpPr>
                <p:spPr bwMode="auto">
                  <a:xfrm flipH="1">
                    <a:off x="389" y="730"/>
                    <a:ext cx="255" cy="127"/>
                  </a:xfrm>
                  <a:custGeom>
                    <a:avLst/>
                    <a:gdLst>
                      <a:gd name="T0" fmla="*/ 0 w 544"/>
                      <a:gd name="T1" fmla="*/ 272 h 272"/>
                      <a:gd name="T2" fmla="*/ 45 w 544"/>
                      <a:gd name="T3" fmla="*/ 0 h 272"/>
                      <a:gd name="T4" fmla="*/ 498 w 544"/>
                      <a:gd name="T5" fmla="*/ 45 h 272"/>
                      <a:gd name="T6" fmla="*/ 544 w 544"/>
                      <a:gd name="T7" fmla="*/ 227 h 272"/>
                      <a:gd name="T8" fmla="*/ 0 w 544"/>
                      <a:gd name="T9" fmla="*/ 272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44" h="272">
                        <a:moveTo>
                          <a:pt x="0" y="272"/>
                        </a:moveTo>
                        <a:lnTo>
                          <a:pt x="45" y="0"/>
                        </a:lnTo>
                        <a:lnTo>
                          <a:pt x="498" y="45"/>
                        </a:lnTo>
                        <a:lnTo>
                          <a:pt x="544" y="227"/>
                        </a:lnTo>
                        <a:lnTo>
                          <a:pt x="0" y="272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43" name="Freeform 227"/>
                  <p:cNvSpPr>
                    <a:spLocks/>
                  </p:cNvSpPr>
                  <p:nvPr/>
                </p:nvSpPr>
                <p:spPr bwMode="auto">
                  <a:xfrm flipH="1">
                    <a:off x="283" y="857"/>
                    <a:ext cx="43" cy="64"/>
                  </a:xfrm>
                  <a:custGeom>
                    <a:avLst/>
                    <a:gdLst>
                      <a:gd name="T0" fmla="*/ 0 w 91"/>
                      <a:gd name="T1" fmla="*/ 136 h 136"/>
                      <a:gd name="T2" fmla="*/ 45 w 91"/>
                      <a:gd name="T3" fmla="*/ 0 h 136"/>
                      <a:gd name="T4" fmla="*/ 91 w 91"/>
                      <a:gd name="T5" fmla="*/ 0 h 136"/>
                      <a:gd name="T6" fmla="*/ 91 w 91"/>
                      <a:gd name="T7" fmla="*/ 136 h 136"/>
                      <a:gd name="T8" fmla="*/ 0 w 91"/>
                      <a:gd name="T9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" h="136">
                        <a:moveTo>
                          <a:pt x="0" y="136"/>
                        </a:moveTo>
                        <a:lnTo>
                          <a:pt x="45" y="0"/>
                        </a:lnTo>
                        <a:lnTo>
                          <a:pt x="91" y="0"/>
                        </a:lnTo>
                        <a:lnTo>
                          <a:pt x="91" y="136"/>
                        </a:lnTo>
                        <a:lnTo>
                          <a:pt x="0" y="13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44" name="AutoShape 22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899" y="815"/>
                    <a:ext cx="43" cy="42"/>
                  </a:xfrm>
                  <a:prstGeom prst="roundRect">
                    <a:avLst>
                      <a:gd name="adj" fmla="val 23333"/>
                    </a:avLst>
                  </a:prstGeom>
                  <a:solidFill>
                    <a:srgbClr val="00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sp>
            <p:nvSpPr>
              <p:cNvPr id="328" name="雲 327"/>
              <p:cNvSpPr/>
              <p:nvPr/>
            </p:nvSpPr>
            <p:spPr>
              <a:xfrm>
                <a:off x="7977336" y="4078172"/>
                <a:ext cx="394346" cy="281276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421" name="禁止 420"/>
            <p:cNvSpPr/>
            <p:nvPr/>
          </p:nvSpPr>
          <p:spPr>
            <a:xfrm>
              <a:off x="4179333" y="47245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5846453" y="4724515"/>
            <a:ext cx="1870846" cy="1575175"/>
            <a:chOff x="5846453" y="4724515"/>
            <a:chExt cx="1870846" cy="1575175"/>
          </a:xfrm>
        </p:grpSpPr>
        <p:grpSp>
          <p:nvGrpSpPr>
            <p:cNvPr id="345" name="グループ化 344"/>
            <p:cNvGrpSpPr/>
            <p:nvPr/>
          </p:nvGrpSpPr>
          <p:grpSpPr>
            <a:xfrm>
              <a:off x="5846453" y="4954905"/>
              <a:ext cx="1870846" cy="994282"/>
              <a:chOff x="-15552" y="544810"/>
              <a:chExt cx="3142504" cy="1670118"/>
            </a:xfrm>
          </p:grpSpPr>
          <p:grpSp>
            <p:nvGrpSpPr>
              <p:cNvPr id="346" name="グループ化 345"/>
              <p:cNvGrpSpPr/>
              <p:nvPr/>
            </p:nvGrpSpPr>
            <p:grpSpPr>
              <a:xfrm>
                <a:off x="-15552" y="544810"/>
                <a:ext cx="3142504" cy="1670118"/>
                <a:chOff x="7671562" y="3902764"/>
                <a:chExt cx="3142504" cy="1670118"/>
              </a:xfrm>
            </p:grpSpPr>
            <p:sp>
              <p:nvSpPr>
                <p:cNvPr id="357" name="雲 356"/>
                <p:cNvSpPr/>
                <p:nvPr/>
              </p:nvSpPr>
              <p:spPr>
                <a:xfrm rot="10800000">
                  <a:off x="8095979" y="4519966"/>
                  <a:ext cx="413292" cy="294790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58" name="雲 357"/>
                <p:cNvSpPr/>
                <p:nvPr/>
              </p:nvSpPr>
              <p:spPr>
                <a:xfrm>
                  <a:off x="7671562" y="4927596"/>
                  <a:ext cx="655702" cy="467695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59" name="雲 358"/>
                <p:cNvSpPr/>
                <p:nvPr/>
              </p:nvSpPr>
              <p:spPr>
                <a:xfrm>
                  <a:off x="8600097" y="3902764"/>
                  <a:ext cx="519480" cy="37053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grpSp>
              <p:nvGrpSpPr>
                <p:cNvPr id="360" name="グループ化 359"/>
                <p:cNvGrpSpPr/>
                <p:nvPr/>
              </p:nvGrpSpPr>
              <p:grpSpPr>
                <a:xfrm>
                  <a:off x="8282601" y="4682280"/>
                  <a:ext cx="2531465" cy="890602"/>
                  <a:chOff x="8087410" y="4400550"/>
                  <a:chExt cx="2661371" cy="936305"/>
                </a:xfrm>
              </p:grpSpPr>
              <p:sp>
                <p:nvSpPr>
                  <p:cNvPr id="362" name="台形 361"/>
                  <p:cNvSpPr/>
                  <p:nvPr/>
                </p:nvSpPr>
                <p:spPr>
                  <a:xfrm rot="6300000">
                    <a:off x="8225000" y="4751794"/>
                    <a:ext cx="155249" cy="430429"/>
                  </a:xfrm>
                  <a:prstGeom prst="trapezoid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grpSp>
                <p:nvGrpSpPr>
                  <p:cNvPr id="363" name="Group 297"/>
                  <p:cNvGrpSpPr>
                    <a:grpSpLocks/>
                  </p:cNvGrpSpPr>
                  <p:nvPr/>
                </p:nvGrpSpPr>
                <p:grpSpPr bwMode="auto">
                  <a:xfrm>
                    <a:off x="8302625" y="4400550"/>
                    <a:ext cx="2446156" cy="936305"/>
                    <a:chOff x="262" y="709"/>
                    <a:chExt cx="998" cy="382"/>
                  </a:xfrm>
                </p:grpSpPr>
                <p:sp>
                  <p:nvSpPr>
                    <p:cNvPr id="364" name="Freeform 213"/>
                    <p:cNvSpPr>
                      <a:spLocks/>
                    </p:cNvSpPr>
                    <p:nvPr/>
                  </p:nvSpPr>
                  <p:spPr bwMode="auto">
                    <a:xfrm flipH="1">
                      <a:off x="284" y="709"/>
                      <a:ext cx="955" cy="297"/>
                    </a:xfrm>
                    <a:custGeom>
                      <a:avLst/>
                      <a:gdLst>
                        <a:gd name="T0" fmla="*/ 0 w 2041"/>
                        <a:gd name="T1" fmla="*/ 635 h 635"/>
                        <a:gd name="T2" fmla="*/ 1951 w 2041"/>
                        <a:gd name="T3" fmla="*/ 635 h 635"/>
                        <a:gd name="T4" fmla="*/ 2041 w 2041"/>
                        <a:gd name="T5" fmla="*/ 273 h 635"/>
                        <a:gd name="T6" fmla="*/ 1860 w 2041"/>
                        <a:gd name="T7" fmla="*/ 136 h 635"/>
                        <a:gd name="T8" fmla="*/ 1905 w 2041"/>
                        <a:gd name="T9" fmla="*/ 46 h 635"/>
                        <a:gd name="T10" fmla="*/ 1315 w 2041"/>
                        <a:gd name="T11" fmla="*/ 0 h 635"/>
                        <a:gd name="T12" fmla="*/ 862 w 2041"/>
                        <a:gd name="T13" fmla="*/ 91 h 635"/>
                        <a:gd name="T14" fmla="*/ 454 w 2041"/>
                        <a:gd name="T15" fmla="*/ 318 h 635"/>
                        <a:gd name="T16" fmla="*/ 45 w 2041"/>
                        <a:gd name="T17" fmla="*/ 409 h 635"/>
                        <a:gd name="T18" fmla="*/ 0 w 2041"/>
                        <a:gd name="T19" fmla="*/ 454 h 635"/>
                        <a:gd name="T20" fmla="*/ 0 w 2041"/>
                        <a:gd name="T21" fmla="*/ 635 h 6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2041" h="635">
                          <a:moveTo>
                            <a:pt x="0" y="635"/>
                          </a:moveTo>
                          <a:lnTo>
                            <a:pt x="1951" y="635"/>
                          </a:lnTo>
                          <a:lnTo>
                            <a:pt x="2041" y="273"/>
                          </a:lnTo>
                          <a:lnTo>
                            <a:pt x="1860" y="136"/>
                          </a:lnTo>
                          <a:lnTo>
                            <a:pt x="1905" y="46"/>
                          </a:lnTo>
                          <a:lnTo>
                            <a:pt x="1315" y="0"/>
                          </a:lnTo>
                          <a:lnTo>
                            <a:pt x="862" y="91"/>
                          </a:lnTo>
                          <a:lnTo>
                            <a:pt x="454" y="318"/>
                          </a:lnTo>
                          <a:lnTo>
                            <a:pt x="45" y="409"/>
                          </a:lnTo>
                          <a:lnTo>
                            <a:pt x="0" y="454"/>
                          </a:lnTo>
                          <a:lnTo>
                            <a:pt x="0" y="635"/>
                          </a:ln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65" name="Oval 214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963" y="921"/>
                      <a:ext cx="170" cy="17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66" name="Oval 215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984" y="942"/>
                      <a:ext cx="127" cy="127"/>
                    </a:xfrm>
                    <a:prstGeom prst="ellipse">
                      <a:avLst/>
                    </a:prstGeom>
                    <a:solidFill>
                      <a:srgbClr val="969696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67" name="Oval 216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47" y="921"/>
                      <a:ext cx="170" cy="17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68" name="Oval 217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8" y="942"/>
                      <a:ext cx="128" cy="127"/>
                    </a:xfrm>
                    <a:prstGeom prst="ellipse">
                      <a:avLst/>
                    </a:prstGeom>
                    <a:solidFill>
                      <a:srgbClr val="969696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69" name="Freeform 218"/>
                    <p:cNvSpPr>
                      <a:spLocks/>
                    </p:cNvSpPr>
                    <p:nvPr/>
                  </p:nvSpPr>
                  <p:spPr bwMode="auto">
                    <a:xfrm flipH="1">
                      <a:off x="262" y="921"/>
                      <a:ext cx="64" cy="85"/>
                    </a:xfrm>
                    <a:custGeom>
                      <a:avLst/>
                      <a:gdLst>
                        <a:gd name="T0" fmla="*/ 0 w 136"/>
                        <a:gd name="T1" fmla="*/ 181 h 181"/>
                        <a:gd name="T2" fmla="*/ 0 w 136"/>
                        <a:gd name="T3" fmla="*/ 0 h 181"/>
                        <a:gd name="T4" fmla="*/ 136 w 136"/>
                        <a:gd name="T5" fmla="*/ 0 h 181"/>
                        <a:gd name="T6" fmla="*/ 136 w 136"/>
                        <a:gd name="T7" fmla="*/ 136 h 181"/>
                        <a:gd name="T8" fmla="*/ 0 w 136"/>
                        <a:gd name="T9" fmla="*/ 181 h 18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6" h="181">
                          <a:moveTo>
                            <a:pt x="0" y="181"/>
                          </a:moveTo>
                          <a:lnTo>
                            <a:pt x="0" y="0"/>
                          </a:lnTo>
                          <a:lnTo>
                            <a:pt x="136" y="0"/>
                          </a:lnTo>
                          <a:lnTo>
                            <a:pt x="136" y="136"/>
                          </a:lnTo>
                          <a:lnTo>
                            <a:pt x="0" y="181"/>
                          </a:ln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0" name="Freeform 219"/>
                    <p:cNvSpPr>
                      <a:spLocks/>
                    </p:cNvSpPr>
                    <p:nvPr/>
                  </p:nvSpPr>
                  <p:spPr bwMode="auto">
                    <a:xfrm flipH="1">
                      <a:off x="1154" y="942"/>
                      <a:ext cx="106" cy="64"/>
                    </a:xfrm>
                    <a:custGeom>
                      <a:avLst/>
                      <a:gdLst>
                        <a:gd name="T0" fmla="*/ 227 w 227"/>
                        <a:gd name="T1" fmla="*/ 136 h 136"/>
                        <a:gd name="T2" fmla="*/ 227 w 227"/>
                        <a:gd name="T3" fmla="*/ 0 h 136"/>
                        <a:gd name="T4" fmla="*/ 45 w 227"/>
                        <a:gd name="T5" fmla="*/ 0 h 136"/>
                        <a:gd name="T6" fmla="*/ 0 w 227"/>
                        <a:gd name="T7" fmla="*/ 46 h 136"/>
                        <a:gd name="T8" fmla="*/ 0 w 227"/>
                        <a:gd name="T9" fmla="*/ 91 h 136"/>
                        <a:gd name="T10" fmla="*/ 45 w 227"/>
                        <a:gd name="T11" fmla="*/ 136 h 136"/>
                        <a:gd name="T12" fmla="*/ 227 w 227"/>
                        <a:gd name="T13" fmla="*/ 136 h 1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7" h="136">
                          <a:moveTo>
                            <a:pt x="227" y="136"/>
                          </a:moveTo>
                          <a:lnTo>
                            <a:pt x="227" y="0"/>
                          </a:lnTo>
                          <a:lnTo>
                            <a:pt x="45" y="0"/>
                          </a:lnTo>
                          <a:lnTo>
                            <a:pt x="0" y="46"/>
                          </a:lnTo>
                          <a:lnTo>
                            <a:pt x="0" y="91"/>
                          </a:lnTo>
                          <a:lnTo>
                            <a:pt x="45" y="136"/>
                          </a:lnTo>
                          <a:lnTo>
                            <a:pt x="227" y="136"/>
                          </a:ln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1" name="Rectangle 220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984" y="878"/>
                      <a:ext cx="42" cy="22"/>
                    </a:xfrm>
                    <a:prstGeom prst="rect">
                      <a:avLst/>
                    </a:prstGeom>
                    <a:solidFill>
                      <a:srgbClr val="FF9900"/>
                    </a:solidFill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2" name="Freeform 221"/>
                    <p:cNvSpPr>
                      <a:spLocks/>
                    </p:cNvSpPr>
                    <p:nvPr/>
                  </p:nvSpPr>
                  <p:spPr bwMode="auto">
                    <a:xfrm flipH="1">
                      <a:off x="1133" y="878"/>
                      <a:ext cx="106" cy="43"/>
                    </a:xfrm>
                    <a:custGeom>
                      <a:avLst/>
                      <a:gdLst>
                        <a:gd name="T0" fmla="*/ 0 w 227"/>
                        <a:gd name="T1" fmla="*/ 91 h 91"/>
                        <a:gd name="T2" fmla="*/ 182 w 227"/>
                        <a:gd name="T3" fmla="*/ 91 h 91"/>
                        <a:gd name="T4" fmla="*/ 227 w 227"/>
                        <a:gd name="T5" fmla="*/ 0 h 91"/>
                        <a:gd name="T6" fmla="*/ 46 w 227"/>
                        <a:gd name="T7" fmla="*/ 46 h 91"/>
                        <a:gd name="T8" fmla="*/ 0 w 227"/>
                        <a:gd name="T9" fmla="*/ 91 h 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27" h="91">
                          <a:moveTo>
                            <a:pt x="0" y="91"/>
                          </a:moveTo>
                          <a:lnTo>
                            <a:pt x="182" y="91"/>
                          </a:lnTo>
                          <a:lnTo>
                            <a:pt x="227" y="0"/>
                          </a:lnTo>
                          <a:lnTo>
                            <a:pt x="46" y="46"/>
                          </a:lnTo>
                          <a:lnTo>
                            <a:pt x="0" y="9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3" name="Freeform 222"/>
                    <p:cNvSpPr>
                      <a:spLocks/>
                    </p:cNvSpPr>
                    <p:nvPr/>
                  </p:nvSpPr>
                  <p:spPr bwMode="auto">
                    <a:xfrm flipH="1">
                      <a:off x="835" y="751"/>
                      <a:ext cx="191" cy="106"/>
                    </a:xfrm>
                    <a:custGeom>
                      <a:avLst/>
                      <a:gdLst>
                        <a:gd name="T0" fmla="*/ 408 w 408"/>
                        <a:gd name="T1" fmla="*/ 0 h 227"/>
                        <a:gd name="T2" fmla="*/ 0 w 408"/>
                        <a:gd name="T3" fmla="*/ 227 h 227"/>
                        <a:gd name="T4" fmla="*/ 91 w 408"/>
                        <a:gd name="T5" fmla="*/ 227 h 227"/>
                        <a:gd name="T6" fmla="*/ 408 w 408"/>
                        <a:gd name="T7" fmla="*/ 0 h 2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08" h="227">
                          <a:moveTo>
                            <a:pt x="408" y="0"/>
                          </a:moveTo>
                          <a:lnTo>
                            <a:pt x="0" y="227"/>
                          </a:lnTo>
                          <a:lnTo>
                            <a:pt x="91" y="227"/>
                          </a:lnTo>
                          <a:lnTo>
                            <a:pt x="408" y="0"/>
                          </a:lnTo>
                          <a:close/>
                        </a:path>
                      </a:pathLst>
                    </a:custGeom>
                    <a:solidFill>
                      <a:srgbClr val="CCFFFF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4" name="Freeform 223"/>
                    <p:cNvSpPr>
                      <a:spLocks/>
                    </p:cNvSpPr>
                    <p:nvPr/>
                  </p:nvSpPr>
                  <p:spPr bwMode="auto">
                    <a:xfrm flipH="1">
                      <a:off x="644" y="730"/>
                      <a:ext cx="298" cy="127"/>
                    </a:xfrm>
                    <a:custGeom>
                      <a:avLst/>
                      <a:gdLst>
                        <a:gd name="T0" fmla="*/ 0 w 636"/>
                        <a:gd name="T1" fmla="*/ 272 h 272"/>
                        <a:gd name="T2" fmla="*/ 363 w 636"/>
                        <a:gd name="T3" fmla="*/ 45 h 272"/>
                        <a:gd name="T4" fmla="*/ 636 w 636"/>
                        <a:gd name="T5" fmla="*/ 0 h 272"/>
                        <a:gd name="T6" fmla="*/ 590 w 636"/>
                        <a:gd name="T7" fmla="*/ 272 h 272"/>
                        <a:gd name="T8" fmla="*/ 46 w 636"/>
                        <a:gd name="T9" fmla="*/ 272 h 272"/>
                        <a:gd name="T10" fmla="*/ 0 w 636"/>
                        <a:gd name="T11" fmla="*/ 272 h 2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636" h="272">
                          <a:moveTo>
                            <a:pt x="0" y="272"/>
                          </a:moveTo>
                          <a:lnTo>
                            <a:pt x="363" y="45"/>
                          </a:lnTo>
                          <a:lnTo>
                            <a:pt x="636" y="0"/>
                          </a:lnTo>
                          <a:lnTo>
                            <a:pt x="590" y="272"/>
                          </a:lnTo>
                          <a:lnTo>
                            <a:pt x="46" y="272"/>
                          </a:lnTo>
                          <a:lnTo>
                            <a:pt x="0" y="272"/>
                          </a:lnTo>
                          <a:close/>
                        </a:path>
                      </a:pathLst>
                    </a:custGeom>
                    <a:solidFill>
                      <a:srgbClr val="CCFFFF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5" name="Freeform 224"/>
                    <p:cNvSpPr>
                      <a:spLocks/>
                    </p:cNvSpPr>
                    <p:nvPr/>
                  </p:nvSpPr>
                  <p:spPr bwMode="auto">
                    <a:xfrm flipH="1">
                      <a:off x="389" y="730"/>
                      <a:ext cx="255" cy="127"/>
                    </a:xfrm>
                    <a:custGeom>
                      <a:avLst/>
                      <a:gdLst>
                        <a:gd name="T0" fmla="*/ 0 w 544"/>
                        <a:gd name="T1" fmla="*/ 272 h 272"/>
                        <a:gd name="T2" fmla="*/ 45 w 544"/>
                        <a:gd name="T3" fmla="*/ 0 h 272"/>
                        <a:gd name="T4" fmla="*/ 498 w 544"/>
                        <a:gd name="T5" fmla="*/ 45 h 272"/>
                        <a:gd name="T6" fmla="*/ 544 w 544"/>
                        <a:gd name="T7" fmla="*/ 227 h 272"/>
                        <a:gd name="T8" fmla="*/ 0 w 544"/>
                        <a:gd name="T9" fmla="*/ 272 h 2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44" h="272">
                          <a:moveTo>
                            <a:pt x="0" y="272"/>
                          </a:moveTo>
                          <a:lnTo>
                            <a:pt x="45" y="0"/>
                          </a:lnTo>
                          <a:lnTo>
                            <a:pt x="498" y="45"/>
                          </a:lnTo>
                          <a:lnTo>
                            <a:pt x="544" y="227"/>
                          </a:lnTo>
                          <a:lnTo>
                            <a:pt x="0" y="272"/>
                          </a:lnTo>
                          <a:close/>
                        </a:path>
                      </a:pathLst>
                    </a:custGeom>
                    <a:solidFill>
                      <a:srgbClr val="CCFFFF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6" name="Freeform 227"/>
                    <p:cNvSpPr>
                      <a:spLocks/>
                    </p:cNvSpPr>
                    <p:nvPr/>
                  </p:nvSpPr>
                  <p:spPr bwMode="auto">
                    <a:xfrm flipH="1">
                      <a:off x="283" y="857"/>
                      <a:ext cx="43" cy="64"/>
                    </a:xfrm>
                    <a:custGeom>
                      <a:avLst/>
                      <a:gdLst>
                        <a:gd name="T0" fmla="*/ 0 w 91"/>
                        <a:gd name="T1" fmla="*/ 136 h 136"/>
                        <a:gd name="T2" fmla="*/ 45 w 91"/>
                        <a:gd name="T3" fmla="*/ 0 h 136"/>
                        <a:gd name="T4" fmla="*/ 91 w 91"/>
                        <a:gd name="T5" fmla="*/ 0 h 136"/>
                        <a:gd name="T6" fmla="*/ 91 w 91"/>
                        <a:gd name="T7" fmla="*/ 136 h 136"/>
                        <a:gd name="T8" fmla="*/ 0 w 91"/>
                        <a:gd name="T9" fmla="*/ 136 h 1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91" h="136">
                          <a:moveTo>
                            <a:pt x="0" y="136"/>
                          </a:moveTo>
                          <a:lnTo>
                            <a:pt x="45" y="0"/>
                          </a:lnTo>
                          <a:lnTo>
                            <a:pt x="91" y="0"/>
                          </a:lnTo>
                          <a:lnTo>
                            <a:pt x="91" y="136"/>
                          </a:lnTo>
                          <a:lnTo>
                            <a:pt x="0" y="136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7" name="AutoShape 228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899" y="815"/>
                      <a:ext cx="43" cy="42"/>
                    </a:xfrm>
                    <a:prstGeom prst="roundRect">
                      <a:avLst>
                        <a:gd name="adj" fmla="val 23333"/>
                      </a:avLst>
                    </a:prstGeom>
                    <a:solidFill>
                      <a:srgbClr val="000000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361" name="雲 360"/>
                <p:cNvSpPr/>
                <p:nvPr/>
              </p:nvSpPr>
              <p:spPr>
                <a:xfrm>
                  <a:off x="7977336" y="4078172"/>
                  <a:ext cx="394346" cy="281276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347" name="グループ化 346"/>
              <p:cNvGrpSpPr/>
              <p:nvPr/>
            </p:nvGrpSpPr>
            <p:grpSpPr>
              <a:xfrm>
                <a:off x="1784648" y="1001494"/>
                <a:ext cx="431241" cy="666523"/>
                <a:chOff x="7390358" y="1813137"/>
                <a:chExt cx="492081" cy="760557"/>
              </a:xfrm>
              <a:solidFill>
                <a:schemeClr val="tx1"/>
              </a:solidFill>
            </p:grpSpPr>
            <p:sp>
              <p:nvSpPr>
                <p:cNvPr id="348" name="星 24 347"/>
                <p:cNvSpPr/>
                <p:nvPr/>
              </p:nvSpPr>
              <p:spPr>
                <a:xfrm>
                  <a:off x="7397184" y="1813137"/>
                  <a:ext cx="473078" cy="460390"/>
                </a:xfrm>
                <a:prstGeom prst="star24">
                  <a:avLst>
                    <a:gd name="adj" fmla="val 4676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円/楕円 393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円/楕円 394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台形 350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円/楕円 396"/>
                <p:cNvSpPr/>
                <p:nvPr/>
              </p:nvSpPr>
              <p:spPr>
                <a:xfrm>
                  <a:off x="7441637" y="1877060"/>
                  <a:ext cx="384175" cy="471488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片側の 2 つの角を丸めた四角形 352"/>
                <p:cNvSpPr/>
                <p:nvPr/>
              </p:nvSpPr>
              <p:spPr>
                <a:xfrm>
                  <a:off x="7470971" y="2400933"/>
                  <a:ext cx="325505" cy="172761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 353"/>
                <p:cNvSpPr/>
                <p:nvPr/>
              </p:nvSpPr>
              <p:spPr>
                <a:xfrm>
                  <a:off x="7468456" y="2075498"/>
                  <a:ext cx="134272" cy="60326"/>
                </a:xfrm>
                <a:custGeom>
                  <a:avLst/>
                  <a:gdLst>
                    <a:gd name="connsiteX0" fmla="*/ 5867 w 219076"/>
                    <a:gd name="connsiteY0" fmla="*/ 0 h 98426"/>
                    <a:gd name="connsiteX1" fmla="*/ 213209 w 219076"/>
                    <a:gd name="connsiteY1" fmla="*/ 0 h 98426"/>
                    <a:gd name="connsiteX2" fmla="*/ 219076 w 219076"/>
                    <a:gd name="connsiteY2" fmla="*/ 20638 h 98426"/>
                    <a:gd name="connsiteX3" fmla="*/ 109538 w 219076"/>
                    <a:gd name="connsiteY3" fmla="*/ 98426 h 98426"/>
                    <a:gd name="connsiteX4" fmla="*/ 0 w 219076"/>
                    <a:gd name="connsiteY4" fmla="*/ 20638 h 98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6" h="98426">
                      <a:moveTo>
                        <a:pt x="5867" y="0"/>
                      </a:moveTo>
                      <a:lnTo>
                        <a:pt x="213209" y="0"/>
                      </a:lnTo>
                      <a:lnTo>
                        <a:pt x="219076" y="20638"/>
                      </a:lnTo>
                      <a:cubicBezTo>
                        <a:pt x="219076" y="63599"/>
                        <a:pt x="170034" y="98426"/>
                        <a:pt x="109538" y="98426"/>
                      </a:cubicBezTo>
                      <a:cubicBezTo>
                        <a:pt x="49042" y="98426"/>
                        <a:pt x="0" y="63599"/>
                        <a:pt x="0" y="2063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 354"/>
                <p:cNvSpPr/>
                <p:nvPr/>
              </p:nvSpPr>
              <p:spPr>
                <a:xfrm>
                  <a:off x="7675291" y="2075498"/>
                  <a:ext cx="134272" cy="60326"/>
                </a:xfrm>
                <a:custGeom>
                  <a:avLst/>
                  <a:gdLst>
                    <a:gd name="connsiteX0" fmla="*/ 5867 w 219076"/>
                    <a:gd name="connsiteY0" fmla="*/ 0 h 98426"/>
                    <a:gd name="connsiteX1" fmla="*/ 213209 w 219076"/>
                    <a:gd name="connsiteY1" fmla="*/ 0 h 98426"/>
                    <a:gd name="connsiteX2" fmla="*/ 219076 w 219076"/>
                    <a:gd name="connsiteY2" fmla="*/ 20638 h 98426"/>
                    <a:gd name="connsiteX3" fmla="*/ 109538 w 219076"/>
                    <a:gd name="connsiteY3" fmla="*/ 98426 h 98426"/>
                    <a:gd name="connsiteX4" fmla="*/ 0 w 219076"/>
                    <a:gd name="connsiteY4" fmla="*/ 20638 h 98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6" h="98426">
                      <a:moveTo>
                        <a:pt x="5867" y="0"/>
                      </a:moveTo>
                      <a:lnTo>
                        <a:pt x="213209" y="0"/>
                      </a:lnTo>
                      <a:lnTo>
                        <a:pt x="219076" y="20638"/>
                      </a:lnTo>
                      <a:cubicBezTo>
                        <a:pt x="219076" y="63599"/>
                        <a:pt x="170034" y="98426"/>
                        <a:pt x="109538" y="98426"/>
                      </a:cubicBezTo>
                      <a:cubicBezTo>
                        <a:pt x="49042" y="98426"/>
                        <a:pt x="0" y="63599"/>
                        <a:pt x="0" y="2063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月 355"/>
                <p:cNvSpPr/>
                <p:nvPr/>
              </p:nvSpPr>
              <p:spPr>
                <a:xfrm rot="16200000">
                  <a:off x="7611029" y="2171125"/>
                  <a:ext cx="50739" cy="163393"/>
                </a:xfrm>
                <a:prstGeom prst="moon">
                  <a:avLst/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22" name="禁止 421"/>
            <p:cNvSpPr/>
            <p:nvPr/>
          </p:nvSpPr>
          <p:spPr>
            <a:xfrm>
              <a:off x="6037162" y="47245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7924019" y="4724515"/>
            <a:ext cx="1575175" cy="1575175"/>
            <a:chOff x="7924019" y="4724515"/>
            <a:chExt cx="1575175" cy="1575175"/>
          </a:xfrm>
        </p:grpSpPr>
        <p:grpSp>
          <p:nvGrpSpPr>
            <p:cNvPr id="308" name="グループ化 307"/>
            <p:cNvGrpSpPr/>
            <p:nvPr/>
          </p:nvGrpSpPr>
          <p:grpSpPr>
            <a:xfrm>
              <a:off x="8081270" y="4822310"/>
              <a:ext cx="1249172" cy="1367630"/>
              <a:chOff x="698500" y="3975098"/>
              <a:chExt cx="1104900" cy="1209677"/>
            </a:xfrm>
          </p:grpSpPr>
          <p:sp>
            <p:nvSpPr>
              <p:cNvPr id="309" name="円/楕円 351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角丸四角形 309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円/楕円 353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角丸四角形 311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角丸四角形 312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角丸四角形 313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片側の 2 つの角を丸めた四角形 314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6" name="グループ化 315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18" name="片側の 2 つの角を丸めた四角形 317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片側の 2 つの角を丸めた四角形 318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片側の 2 つの角を丸めた四角形 319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片側の 2 つの角を丸めた四角形 320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片側の 2 つの角を丸めた四角形 321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7" name="片側の 2 つの角を丸めた四角形 316"/>
              <p:cNvSpPr/>
              <p:nvPr/>
            </p:nvSpPr>
            <p:spPr>
              <a:xfrm>
                <a:off x="1195025" y="4156868"/>
                <a:ext cx="111851" cy="22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3" name="禁止 422"/>
            <p:cNvSpPr/>
            <p:nvPr/>
          </p:nvSpPr>
          <p:spPr>
            <a:xfrm>
              <a:off x="7924019" y="47245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20133" y="2794115"/>
            <a:ext cx="1575175" cy="1575175"/>
            <a:chOff x="420133" y="2794115"/>
            <a:chExt cx="1575175" cy="1575175"/>
          </a:xfrm>
        </p:grpSpPr>
        <p:grpSp>
          <p:nvGrpSpPr>
            <p:cNvPr id="101" name="グループ化 100"/>
            <p:cNvGrpSpPr/>
            <p:nvPr/>
          </p:nvGrpSpPr>
          <p:grpSpPr>
            <a:xfrm>
              <a:off x="526631" y="3158970"/>
              <a:ext cx="1386148" cy="917347"/>
              <a:chOff x="1310640" y="1269785"/>
              <a:chExt cx="2108199" cy="1395197"/>
            </a:xfrm>
          </p:grpSpPr>
          <p:sp>
            <p:nvSpPr>
              <p:cNvPr id="102" name="角丸四角形 101"/>
              <p:cNvSpPr/>
              <p:nvPr/>
            </p:nvSpPr>
            <p:spPr>
              <a:xfrm>
                <a:off x="3248757" y="2002671"/>
                <a:ext cx="131596" cy="137062"/>
              </a:xfrm>
              <a:prstGeom prst="roundRect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" name="台形 102"/>
              <p:cNvSpPr/>
              <p:nvPr/>
            </p:nvSpPr>
            <p:spPr>
              <a:xfrm rot="5400000">
                <a:off x="1799050" y="1451644"/>
                <a:ext cx="495301" cy="302709"/>
              </a:xfrm>
              <a:prstGeom prst="trapezoid">
                <a:avLst/>
              </a:prstGeom>
              <a:solidFill>
                <a:srgbClr val="00B0F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" name="角丸四角形 103"/>
              <p:cNvSpPr/>
              <p:nvPr/>
            </p:nvSpPr>
            <p:spPr>
              <a:xfrm>
                <a:off x="3024968" y="2386334"/>
                <a:ext cx="137332" cy="278648"/>
              </a:xfrm>
              <a:prstGeom prst="round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" name="角丸四角形 104"/>
              <p:cNvSpPr/>
              <p:nvPr/>
            </p:nvSpPr>
            <p:spPr>
              <a:xfrm rot="19800000">
                <a:off x="2791965" y="1910974"/>
                <a:ext cx="284458" cy="309643"/>
              </a:xfrm>
              <a:prstGeom prst="round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" name="角丸四角形 105"/>
              <p:cNvSpPr/>
              <p:nvPr/>
            </p:nvSpPr>
            <p:spPr>
              <a:xfrm>
                <a:off x="2896892" y="1669297"/>
                <a:ext cx="393484" cy="864354"/>
              </a:xfrm>
              <a:prstGeom prst="roundRect">
                <a:avLst/>
              </a:prstGeom>
              <a:solidFill>
                <a:srgbClr val="5B9BD5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" name="角丸四角形 106"/>
              <p:cNvSpPr/>
              <p:nvPr/>
            </p:nvSpPr>
            <p:spPr>
              <a:xfrm>
                <a:off x="2146516" y="1346200"/>
                <a:ext cx="698284" cy="513596"/>
              </a:xfrm>
              <a:prstGeom prst="round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" name="角丸四角形 107"/>
              <p:cNvSpPr/>
              <p:nvPr/>
            </p:nvSpPr>
            <p:spPr>
              <a:xfrm>
                <a:off x="2372962" y="1269785"/>
                <a:ext cx="1045877" cy="666427"/>
              </a:xfrm>
              <a:prstGeom prst="roundRect">
                <a:avLst/>
              </a:prstGeom>
              <a:solidFill>
                <a:srgbClr val="5B9BD5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" name="小波 2"/>
              <p:cNvSpPr/>
              <p:nvPr/>
            </p:nvSpPr>
            <p:spPr>
              <a:xfrm>
                <a:off x="1310640" y="1304118"/>
                <a:ext cx="519782" cy="166714"/>
              </a:xfrm>
              <a:custGeom>
                <a:avLst/>
                <a:gdLst/>
                <a:ahLst/>
                <a:cxnLst/>
                <a:rect l="l" t="t" r="r" b="b"/>
                <a:pathLst>
                  <a:path w="1039564" h="333429">
                    <a:moveTo>
                      <a:pt x="97459" y="912"/>
                    </a:moveTo>
                    <a:cubicBezTo>
                      <a:pt x="238234" y="-20075"/>
                      <a:pt x="379008" y="330978"/>
                      <a:pt x="519782" y="86767"/>
                    </a:cubicBezTo>
                    <a:cubicBezTo>
                      <a:pt x="693043" y="-213800"/>
                      <a:pt x="866303" y="387334"/>
                      <a:pt x="1039564" y="86767"/>
                    </a:cubicBezTo>
                    <a:lnTo>
                      <a:pt x="1039564" y="246663"/>
                    </a:lnTo>
                    <a:cubicBezTo>
                      <a:pt x="866303" y="547230"/>
                      <a:pt x="693043" y="-53904"/>
                      <a:pt x="519782" y="246663"/>
                    </a:cubicBezTo>
                    <a:cubicBezTo>
                      <a:pt x="346521" y="547230"/>
                      <a:pt x="173261" y="-53904"/>
                      <a:pt x="0" y="246663"/>
                    </a:cubicBezTo>
                    <a:lnTo>
                      <a:pt x="0" y="86767"/>
                    </a:lnTo>
                    <a:cubicBezTo>
                      <a:pt x="32487" y="30411"/>
                      <a:pt x="64973" y="5755"/>
                      <a:pt x="97459" y="912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" name="小波 2"/>
              <p:cNvSpPr/>
              <p:nvPr/>
            </p:nvSpPr>
            <p:spPr>
              <a:xfrm>
                <a:off x="1310640" y="1502463"/>
                <a:ext cx="519782" cy="166714"/>
              </a:xfrm>
              <a:custGeom>
                <a:avLst/>
                <a:gdLst/>
                <a:ahLst/>
                <a:cxnLst/>
                <a:rect l="l" t="t" r="r" b="b"/>
                <a:pathLst>
                  <a:path w="1039564" h="333429">
                    <a:moveTo>
                      <a:pt x="97459" y="912"/>
                    </a:moveTo>
                    <a:cubicBezTo>
                      <a:pt x="238234" y="-20075"/>
                      <a:pt x="379008" y="330978"/>
                      <a:pt x="519782" y="86767"/>
                    </a:cubicBezTo>
                    <a:cubicBezTo>
                      <a:pt x="693043" y="-213800"/>
                      <a:pt x="866303" y="387334"/>
                      <a:pt x="1039564" y="86767"/>
                    </a:cubicBezTo>
                    <a:lnTo>
                      <a:pt x="1039564" y="246663"/>
                    </a:lnTo>
                    <a:cubicBezTo>
                      <a:pt x="866303" y="547230"/>
                      <a:pt x="693043" y="-53904"/>
                      <a:pt x="519782" y="246663"/>
                    </a:cubicBezTo>
                    <a:cubicBezTo>
                      <a:pt x="346521" y="547230"/>
                      <a:pt x="173261" y="-53904"/>
                      <a:pt x="0" y="246663"/>
                    </a:cubicBezTo>
                    <a:lnTo>
                      <a:pt x="0" y="86767"/>
                    </a:lnTo>
                    <a:cubicBezTo>
                      <a:pt x="32487" y="30411"/>
                      <a:pt x="64973" y="5755"/>
                      <a:pt x="97459" y="912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" name="小波 2"/>
              <p:cNvSpPr/>
              <p:nvPr/>
            </p:nvSpPr>
            <p:spPr>
              <a:xfrm>
                <a:off x="1310640" y="1700808"/>
                <a:ext cx="519782" cy="166714"/>
              </a:xfrm>
              <a:custGeom>
                <a:avLst/>
                <a:gdLst/>
                <a:ahLst/>
                <a:cxnLst/>
                <a:rect l="l" t="t" r="r" b="b"/>
                <a:pathLst>
                  <a:path w="1039564" h="333429">
                    <a:moveTo>
                      <a:pt x="97459" y="912"/>
                    </a:moveTo>
                    <a:cubicBezTo>
                      <a:pt x="238234" y="-20075"/>
                      <a:pt x="379008" y="330978"/>
                      <a:pt x="519782" y="86767"/>
                    </a:cubicBezTo>
                    <a:cubicBezTo>
                      <a:pt x="693043" y="-213800"/>
                      <a:pt x="866303" y="387334"/>
                      <a:pt x="1039564" y="86767"/>
                    </a:cubicBezTo>
                    <a:lnTo>
                      <a:pt x="1039564" y="246663"/>
                    </a:lnTo>
                    <a:cubicBezTo>
                      <a:pt x="866303" y="547230"/>
                      <a:pt x="693043" y="-53904"/>
                      <a:pt x="519782" y="246663"/>
                    </a:cubicBezTo>
                    <a:cubicBezTo>
                      <a:pt x="346521" y="547230"/>
                      <a:pt x="173261" y="-53904"/>
                      <a:pt x="0" y="246663"/>
                    </a:cubicBezTo>
                    <a:lnTo>
                      <a:pt x="0" y="86767"/>
                    </a:lnTo>
                    <a:cubicBezTo>
                      <a:pt x="32487" y="30411"/>
                      <a:pt x="64973" y="5755"/>
                      <a:pt x="97459" y="912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24" name="禁止 423"/>
            <p:cNvSpPr/>
            <p:nvPr/>
          </p:nvSpPr>
          <p:spPr>
            <a:xfrm>
              <a:off x="420133" y="27941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277962" y="2794115"/>
            <a:ext cx="1575175" cy="1575175"/>
            <a:chOff x="2277962" y="2794115"/>
            <a:chExt cx="1575175" cy="1575175"/>
          </a:xfrm>
        </p:grpSpPr>
        <p:grpSp>
          <p:nvGrpSpPr>
            <p:cNvPr id="112" name="グループ化 111"/>
            <p:cNvGrpSpPr/>
            <p:nvPr/>
          </p:nvGrpSpPr>
          <p:grpSpPr>
            <a:xfrm>
              <a:off x="2409025" y="3177973"/>
              <a:ext cx="1384479" cy="931580"/>
              <a:chOff x="5161280" y="1216025"/>
              <a:chExt cx="2105660" cy="1416844"/>
            </a:xfrm>
          </p:grpSpPr>
          <p:sp>
            <p:nvSpPr>
              <p:cNvPr id="113" name="月 112"/>
              <p:cNvSpPr/>
              <p:nvPr/>
            </p:nvSpPr>
            <p:spPr>
              <a:xfrm flipH="1">
                <a:off x="6539865" y="1624071"/>
                <a:ext cx="209550" cy="419100"/>
              </a:xfrm>
              <a:prstGeom prst="moon">
                <a:avLst/>
              </a:prstGeom>
              <a:solidFill>
                <a:srgbClr val="FF99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" name="角丸四角形 113"/>
              <p:cNvSpPr/>
              <p:nvPr/>
            </p:nvSpPr>
            <p:spPr>
              <a:xfrm>
                <a:off x="6758940" y="1793875"/>
                <a:ext cx="285750" cy="838994"/>
              </a:xfrm>
              <a:prstGeom prst="roundRect">
                <a:avLst>
                  <a:gd name="adj" fmla="val 22222"/>
                </a:avLst>
              </a:prstGeom>
              <a:solidFill>
                <a:srgbClr val="FF00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" name="台形 114"/>
              <p:cNvSpPr/>
              <p:nvPr/>
            </p:nvSpPr>
            <p:spPr>
              <a:xfrm rot="5400000">
                <a:off x="5621054" y="1378395"/>
                <a:ext cx="679230" cy="417996"/>
              </a:xfrm>
              <a:prstGeom prst="trapezoid">
                <a:avLst>
                  <a:gd name="adj" fmla="val 53529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" name="角丸四角形 115"/>
              <p:cNvSpPr/>
              <p:nvPr/>
            </p:nvSpPr>
            <p:spPr>
              <a:xfrm>
                <a:off x="6092190" y="1400175"/>
                <a:ext cx="704988" cy="367762"/>
              </a:xfrm>
              <a:prstGeom prst="roundRect">
                <a:avLst>
                  <a:gd name="adj" fmla="val 6307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" name="角丸四角形 116"/>
              <p:cNvSpPr/>
              <p:nvPr/>
            </p:nvSpPr>
            <p:spPr>
              <a:xfrm>
                <a:off x="6216084" y="1400175"/>
                <a:ext cx="704988" cy="367762"/>
              </a:xfrm>
              <a:prstGeom prst="roundRect">
                <a:avLst>
                  <a:gd name="adj" fmla="val 0"/>
                </a:avLst>
              </a:prstGeom>
              <a:solidFill>
                <a:srgbClr val="FF00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" name="円/楕円 11"/>
              <p:cNvSpPr/>
              <p:nvPr/>
            </p:nvSpPr>
            <p:spPr>
              <a:xfrm>
                <a:off x="6536690" y="1216025"/>
                <a:ext cx="730250" cy="730250"/>
              </a:xfrm>
              <a:prstGeom prst="ellipse">
                <a:avLst/>
              </a:prstGeom>
              <a:solidFill>
                <a:srgbClr val="FF00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" name="円/楕円 12"/>
              <p:cNvSpPr/>
              <p:nvPr/>
            </p:nvSpPr>
            <p:spPr>
              <a:xfrm>
                <a:off x="6650990" y="1330325"/>
                <a:ext cx="501650" cy="501650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" name="円/楕円 13"/>
              <p:cNvSpPr/>
              <p:nvPr/>
            </p:nvSpPr>
            <p:spPr>
              <a:xfrm>
                <a:off x="6708140" y="1387475"/>
                <a:ext cx="387350" cy="387350"/>
              </a:xfrm>
              <a:prstGeom prst="ellipse">
                <a:avLst/>
              </a:prstGeom>
              <a:pattFill prst="dkHorz">
                <a:fgClr>
                  <a:sysClr val="windowText" lastClr="000000"/>
                </a:fgClr>
                <a:bgClr>
                  <a:srgbClr val="FFFF99"/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" name="角丸四角形 120"/>
              <p:cNvSpPr/>
              <p:nvPr/>
            </p:nvSpPr>
            <p:spPr>
              <a:xfrm>
                <a:off x="6832759" y="2003425"/>
                <a:ext cx="138112" cy="217488"/>
              </a:xfrm>
              <a:prstGeom prst="roundRect">
                <a:avLst>
                  <a:gd name="adj" fmla="val 22222"/>
                </a:avLst>
              </a:prstGeom>
              <a:solidFill>
                <a:srgbClr val="99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" name="角丸四角形 121"/>
              <p:cNvSpPr/>
              <p:nvPr/>
            </p:nvSpPr>
            <p:spPr>
              <a:xfrm>
                <a:off x="6837521" y="2036366"/>
                <a:ext cx="128588" cy="62706"/>
              </a:xfrm>
              <a:prstGeom prst="roundRect">
                <a:avLst>
                  <a:gd name="adj" fmla="val 22222"/>
                </a:avLst>
              </a:prstGeom>
              <a:solidFill>
                <a:srgbClr val="FF99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" name="小波 2"/>
              <p:cNvSpPr/>
              <p:nvPr/>
            </p:nvSpPr>
            <p:spPr>
              <a:xfrm>
                <a:off x="5161280" y="1286973"/>
                <a:ext cx="519782" cy="166714"/>
              </a:xfrm>
              <a:custGeom>
                <a:avLst/>
                <a:gdLst/>
                <a:ahLst/>
                <a:cxnLst/>
                <a:rect l="l" t="t" r="r" b="b"/>
                <a:pathLst>
                  <a:path w="1039564" h="333429">
                    <a:moveTo>
                      <a:pt x="97459" y="912"/>
                    </a:moveTo>
                    <a:cubicBezTo>
                      <a:pt x="238234" y="-20075"/>
                      <a:pt x="379008" y="330978"/>
                      <a:pt x="519782" y="86767"/>
                    </a:cubicBezTo>
                    <a:cubicBezTo>
                      <a:pt x="693043" y="-213800"/>
                      <a:pt x="866303" y="387334"/>
                      <a:pt x="1039564" y="86767"/>
                    </a:cubicBezTo>
                    <a:lnTo>
                      <a:pt x="1039564" y="246663"/>
                    </a:lnTo>
                    <a:cubicBezTo>
                      <a:pt x="866303" y="547230"/>
                      <a:pt x="693043" y="-53904"/>
                      <a:pt x="519782" y="246663"/>
                    </a:cubicBezTo>
                    <a:cubicBezTo>
                      <a:pt x="346521" y="547230"/>
                      <a:pt x="173261" y="-53904"/>
                      <a:pt x="0" y="246663"/>
                    </a:cubicBezTo>
                    <a:lnTo>
                      <a:pt x="0" y="86767"/>
                    </a:lnTo>
                    <a:cubicBezTo>
                      <a:pt x="32487" y="30411"/>
                      <a:pt x="64973" y="5755"/>
                      <a:pt x="97459" y="912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" name="小波 2"/>
              <p:cNvSpPr/>
              <p:nvPr/>
            </p:nvSpPr>
            <p:spPr>
              <a:xfrm>
                <a:off x="5161280" y="1485318"/>
                <a:ext cx="519782" cy="166714"/>
              </a:xfrm>
              <a:custGeom>
                <a:avLst/>
                <a:gdLst/>
                <a:ahLst/>
                <a:cxnLst/>
                <a:rect l="l" t="t" r="r" b="b"/>
                <a:pathLst>
                  <a:path w="1039564" h="333429">
                    <a:moveTo>
                      <a:pt x="97459" y="912"/>
                    </a:moveTo>
                    <a:cubicBezTo>
                      <a:pt x="238234" y="-20075"/>
                      <a:pt x="379008" y="330978"/>
                      <a:pt x="519782" y="86767"/>
                    </a:cubicBezTo>
                    <a:cubicBezTo>
                      <a:pt x="693043" y="-213800"/>
                      <a:pt x="866303" y="387334"/>
                      <a:pt x="1039564" y="86767"/>
                    </a:cubicBezTo>
                    <a:lnTo>
                      <a:pt x="1039564" y="246663"/>
                    </a:lnTo>
                    <a:cubicBezTo>
                      <a:pt x="866303" y="547230"/>
                      <a:pt x="693043" y="-53904"/>
                      <a:pt x="519782" y="246663"/>
                    </a:cubicBezTo>
                    <a:cubicBezTo>
                      <a:pt x="346521" y="547230"/>
                      <a:pt x="173261" y="-53904"/>
                      <a:pt x="0" y="246663"/>
                    </a:cubicBezTo>
                    <a:lnTo>
                      <a:pt x="0" y="86767"/>
                    </a:lnTo>
                    <a:cubicBezTo>
                      <a:pt x="32487" y="30411"/>
                      <a:pt x="64973" y="5755"/>
                      <a:pt x="97459" y="912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" name="小波 2"/>
              <p:cNvSpPr/>
              <p:nvPr/>
            </p:nvSpPr>
            <p:spPr>
              <a:xfrm>
                <a:off x="5161280" y="1683663"/>
                <a:ext cx="519782" cy="166714"/>
              </a:xfrm>
              <a:custGeom>
                <a:avLst/>
                <a:gdLst/>
                <a:ahLst/>
                <a:cxnLst/>
                <a:rect l="l" t="t" r="r" b="b"/>
                <a:pathLst>
                  <a:path w="1039564" h="333429">
                    <a:moveTo>
                      <a:pt x="97459" y="912"/>
                    </a:moveTo>
                    <a:cubicBezTo>
                      <a:pt x="238234" y="-20075"/>
                      <a:pt x="379008" y="330978"/>
                      <a:pt x="519782" y="86767"/>
                    </a:cubicBezTo>
                    <a:cubicBezTo>
                      <a:pt x="693043" y="-213800"/>
                      <a:pt x="866303" y="387334"/>
                      <a:pt x="1039564" y="86767"/>
                    </a:cubicBezTo>
                    <a:lnTo>
                      <a:pt x="1039564" y="246663"/>
                    </a:lnTo>
                    <a:cubicBezTo>
                      <a:pt x="866303" y="547230"/>
                      <a:pt x="693043" y="-53904"/>
                      <a:pt x="519782" y="246663"/>
                    </a:cubicBezTo>
                    <a:cubicBezTo>
                      <a:pt x="346521" y="547230"/>
                      <a:pt x="173261" y="-53904"/>
                      <a:pt x="0" y="246663"/>
                    </a:cubicBezTo>
                    <a:lnTo>
                      <a:pt x="0" y="86767"/>
                    </a:lnTo>
                    <a:cubicBezTo>
                      <a:pt x="32487" y="30411"/>
                      <a:pt x="64973" y="5755"/>
                      <a:pt x="97459" y="912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33" name="禁止 432"/>
            <p:cNvSpPr/>
            <p:nvPr/>
          </p:nvSpPr>
          <p:spPr>
            <a:xfrm>
              <a:off x="2277962" y="27941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20133" y="4724515"/>
            <a:ext cx="1575175" cy="1575175"/>
            <a:chOff x="420133" y="4724515"/>
            <a:chExt cx="1575175" cy="1575175"/>
          </a:xfrm>
        </p:grpSpPr>
        <p:grpSp>
          <p:nvGrpSpPr>
            <p:cNvPr id="126" name="グループ化 125"/>
            <p:cNvGrpSpPr/>
            <p:nvPr/>
          </p:nvGrpSpPr>
          <p:grpSpPr>
            <a:xfrm>
              <a:off x="676964" y="4873394"/>
              <a:ext cx="1069768" cy="1227349"/>
              <a:chOff x="5807017" y="1476376"/>
              <a:chExt cx="1069768" cy="1227349"/>
            </a:xfrm>
          </p:grpSpPr>
          <p:grpSp>
            <p:nvGrpSpPr>
              <p:cNvPr id="127" name="グループ化 126"/>
              <p:cNvGrpSpPr/>
              <p:nvPr/>
            </p:nvGrpSpPr>
            <p:grpSpPr>
              <a:xfrm>
                <a:off x="6055281" y="2031048"/>
                <a:ext cx="562904" cy="672677"/>
                <a:chOff x="6055281" y="955420"/>
                <a:chExt cx="1463004" cy="1748306"/>
              </a:xfrm>
            </p:grpSpPr>
            <p:sp>
              <p:nvSpPr>
                <p:cNvPr id="157" name="正方形/長方形 156"/>
                <p:cNvSpPr/>
                <p:nvPr/>
              </p:nvSpPr>
              <p:spPr bwMode="auto">
                <a:xfrm>
                  <a:off x="6392818" y="955420"/>
                  <a:ext cx="787929" cy="1574741"/>
                </a:xfrm>
                <a:prstGeom prst="rect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平行四辺形 2"/>
                <p:cNvSpPr/>
                <p:nvPr/>
              </p:nvSpPr>
              <p:spPr bwMode="auto">
                <a:xfrm rot="5400000">
                  <a:off x="6038983" y="1395490"/>
                  <a:ext cx="1495596" cy="787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5596" h="787929">
                      <a:moveTo>
                        <a:pt x="1234441" y="787929"/>
                      </a:moveTo>
                      <a:lnTo>
                        <a:pt x="1442284" y="0"/>
                      </a:lnTo>
                      <a:lnTo>
                        <a:pt x="1495596" y="0"/>
                      </a:lnTo>
                      <a:lnTo>
                        <a:pt x="1495596" y="787929"/>
                      </a:lnTo>
                      <a:close/>
                      <a:moveTo>
                        <a:pt x="617220" y="787929"/>
                      </a:moveTo>
                      <a:lnTo>
                        <a:pt x="825063" y="0"/>
                      </a:lnTo>
                      <a:lnTo>
                        <a:pt x="1139531" y="0"/>
                      </a:lnTo>
                      <a:lnTo>
                        <a:pt x="931688" y="787929"/>
                      </a:lnTo>
                      <a:close/>
                      <a:moveTo>
                        <a:pt x="0" y="786039"/>
                      </a:moveTo>
                      <a:lnTo>
                        <a:pt x="207843" y="1890"/>
                      </a:lnTo>
                      <a:lnTo>
                        <a:pt x="522311" y="1890"/>
                      </a:lnTo>
                      <a:lnTo>
                        <a:pt x="314468" y="786039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 bwMode="auto">
                <a:xfrm>
                  <a:off x="6055281" y="2521771"/>
                  <a:ext cx="1463004" cy="181955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/>
              <p:cNvGrpSpPr/>
              <p:nvPr/>
            </p:nvGrpSpPr>
            <p:grpSpPr>
              <a:xfrm>
                <a:off x="5807017" y="1476376"/>
                <a:ext cx="1069768" cy="669120"/>
                <a:chOff x="7501687" y="1362075"/>
                <a:chExt cx="1069768" cy="669120"/>
              </a:xfrm>
            </p:grpSpPr>
            <p:sp>
              <p:nvSpPr>
                <p:cNvPr id="129" name="円/楕円 4"/>
                <p:cNvSpPr/>
                <p:nvPr/>
              </p:nvSpPr>
              <p:spPr bwMode="auto">
                <a:xfrm>
                  <a:off x="7981489" y="1362075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円/楕円 4"/>
                <p:cNvSpPr/>
                <p:nvPr/>
              </p:nvSpPr>
              <p:spPr bwMode="auto">
                <a:xfrm rot="5400000">
                  <a:off x="8437975" y="1818561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円/楕円 4"/>
                <p:cNvSpPr/>
                <p:nvPr/>
              </p:nvSpPr>
              <p:spPr bwMode="auto">
                <a:xfrm rot="16200000">
                  <a:off x="7525003" y="1818561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円/楕円 4"/>
                <p:cNvSpPr/>
                <p:nvPr/>
              </p:nvSpPr>
              <p:spPr bwMode="auto">
                <a:xfrm rot="19800000">
                  <a:off x="7753246" y="1423233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円/楕円 4"/>
                <p:cNvSpPr/>
                <p:nvPr/>
              </p:nvSpPr>
              <p:spPr bwMode="auto">
                <a:xfrm rot="3600000">
                  <a:off x="8376817" y="1590318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円/楕円 4"/>
                <p:cNvSpPr/>
                <p:nvPr/>
              </p:nvSpPr>
              <p:spPr bwMode="auto">
                <a:xfrm rot="1800000">
                  <a:off x="8209732" y="1423233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円/楕円 4"/>
                <p:cNvSpPr/>
                <p:nvPr/>
              </p:nvSpPr>
              <p:spPr bwMode="auto">
                <a:xfrm rot="18000000">
                  <a:off x="7586161" y="1590318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円/楕円 4"/>
                <p:cNvSpPr/>
                <p:nvPr/>
              </p:nvSpPr>
              <p:spPr bwMode="auto">
                <a:xfrm rot="20700000">
                  <a:off x="7902335" y="1494527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円/楕円 4"/>
                <p:cNvSpPr/>
                <p:nvPr/>
              </p:nvSpPr>
              <p:spPr bwMode="auto">
                <a:xfrm rot="4500000">
                  <a:off x="8335569" y="1744655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円/楕円 4"/>
                <p:cNvSpPr/>
                <p:nvPr/>
              </p:nvSpPr>
              <p:spPr bwMode="auto">
                <a:xfrm rot="15300000">
                  <a:off x="7652207" y="1927761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円/楕円 4"/>
                <p:cNvSpPr/>
                <p:nvPr/>
              </p:nvSpPr>
              <p:spPr bwMode="auto">
                <a:xfrm rot="18900000">
                  <a:off x="7743760" y="1586080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円/楕円 4"/>
                <p:cNvSpPr/>
                <p:nvPr/>
              </p:nvSpPr>
              <p:spPr bwMode="auto">
                <a:xfrm rot="2700000">
                  <a:off x="8244016" y="1586080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円/楕円 4"/>
                <p:cNvSpPr/>
                <p:nvPr/>
              </p:nvSpPr>
              <p:spPr bwMode="auto">
                <a:xfrm rot="900000">
                  <a:off x="8085441" y="1494527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円/楕円 4"/>
                <p:cNvSpPr/>
                <p:nvPr/>
              </p:nvSpPr>
              <p:spPr bwMode="auto">
                <a:xfrm rot="6300000">
                  <a:off x="8335569" y="1927761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円/楕円 4"/>
                <p:cNvSpPr/>
                <p:nvPr/>
              </p:nvSpPr>
              <p:spPr bwMode="auto">
                <a:xfrm rot="17100000">
                  <a:off x="7652207" y="1744655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円/楕円 4"/>
                <p:cNvSpPr/>
                <p:nvPr/>
              </p:nvSpPr>
              <p:spPr bwMode="auto">
                <a:xfrm>
                  <a:off x="8006992" y="1609725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円/楕円 4"/>
                <p:cNvSpPr/>
                <p:nvPr/>
              </p:nvSpPr>
              <p:spPr bwMode="auto">
                <a:xfrm rot="5400000">
                  <a:off x="8252126" y="1854859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円/楕円 4"/>
                <p:cNvSpPr/>
                <p:nvPr/>
              </p:nvSpPr>
              <p:spPr bwMode="auto">
                <a:xfrm rot="16200000">
                  <a:off x="7761858" y="1854859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円/楕円 4"/>
                <p:cNvSpPr/>
                <p:nvPr/>
              </p:nvSpPr>
              <p:spPr bwMode="auto">
                <a:xfrm rot="19800000">
                  <a:off x="7884425" y="1642567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円/楕円 4"/>
                <p:cNvSpPr/>
                <p:nvPr/>
              </p:nvSpPr>
              <p:spPr bwMode="auto">
                <a:xfrm rot="3600000">
                  <a:off x="8219284" y="1732292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円/楕円 4"/>
                <p:cNvSpPr/>
                <p:nvPr/>
              </p:nvSpPr>
              <p:spPr bwMode="auto">
                <a:xfrm rot="1800000">
                  <a:off x="8129559" y="1642567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円/楕円 4"/>
                <p:cNvSpPr/>
                <p:nvPr/>
              </p:nvSpPr>
              <p:spPr bwMode="auto">
                <a:xfrm rot="18000000">
                  <a:off x="7794700" y="1732292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円/楕円 4"/>
                <p:cNvSpPr/>
                <p:nvPr/>
              </p:nvSpPr>
              <p:spPr bwMode="auto">
                <a:xfrm rot="20700000">
                  <a:off x="7970832" y="1699883"/>
                  <a:ext cx="41805" cy="59501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円/楕円 4"/>
                <p:cNvSpPr/>
                <p:nvPr/>
              </p:nvSpPr>
              <p:spPr bwMode="auto">
                <a:xfrm rot="4500000">
                  <a:off x="8182993" y="1822374"/>
                  <a:ext cx="41805" cy="59501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円/楕円 4"/>
                <p:cNvSpPr/>
                <p:nvPr/>
              </p:nvSpPr>
              <p:spPr bwMode="auto">
                <a:xfrm rot="18900000">
                  <a:off x="7893176" y="1744717"/>
                  <a:ext cx="41805" cy="59501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円/楕円 4"/>
                <p:cNvSpPr/>
                <p:nvPr/>
              </p:nvSpPr>
              <p:spPr bwMode="auto">
                <a:xfrm rot="2700000">
                  <a:off x="8138158" y="1744717"/>
                  <a:ext cx="41805" cy="59501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円/楕円 4"/>
                <p:cNvSpPr/>
                <p:nvPr/>
              </p:nvSpPr>
              <p:spPr bwMode="auto">
                <a:xfrm rot="900000">
                  <a:off x="8060502" y="1699883"/>
                  <a:ext cx="41805" cy="59501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円/楕円 4"/>
                <p:cNvSpPr/>
                <p:nvPr/>
              </p:nvSpPr>
              <p:spPr bwMode="auto">
                <a:xfrm rot="17100000">
                  <a:off x="7848341" y="1822374"/>
                  <a:ext cx="41805" cy="59501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38" name="禁止 437"/>
            <p:cNvSpPr/>
            <p:nvPr/>
          </p:nvSpPr>
          <p:spPr>
            <a:xfrm>
              <a:off x="420133" y="47245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277962" y="4724515"/>
            <a:ext cx="1575175" cy="1575175"/>
            <a:chOff x="2277962" y="4724515"/>
            <a:chExt cx="1575175" cy="1575175"/>
          </a:xfrm>
        </p:grpSpPr>
        <p:grpSp>
          <p:nvGrpSpPr>
            <p:cNvPr id="160" name="グループ化 159"/>
            <p:cNvGrpSpPr/>
            <p:nvPr/>
          </p:nvGrpSpPr>
          <p:grpSpPr>
            <a:xfrm>
              <a:off x="2649145" y="4879498"/>
              <a:ext cx="942416" cy="1097136"/>
              <a:chOff x="2894643" y="3041916"/>
              <a:chExt cx="1076817" cy="1253607"/>
            </a:xfrm>
          </p:grpSpPr>
          <p:grpSp>
            <p:nvGrpSpPr>
              <p:cNvPr id="161" name="グループ化 160"/>
              <p:cNvGrpSpPr/>
              <p:nvPr/>
            </p:nvGrpSpPr>
            <p:grpSpPr>
              <a:xfrm>
                <a:off x="2894643" y="3110357"/>
                <a:ext cx="1076817" cy="1153733"/>
                <a:chOff x="5355992" y="1833070"/>
                <a:chExt cx="2814918" cy="3015985"/>
              </a:xfrm>
              <a:solidFill>
                <a:sysClr val="window" lastClr="FFFFFF">
                  <a:lumMod val="75000"/>
                </a:sysClr>
              </a:solidFill>
            </p:grpSpPr>
            <p:grpSp>
              <p:nvGrpSpPr>
                <p:cNvPr id="166" name="グループ化 165"/>
                <p:cNvGrpSpPr/>
                <p:nvPr/>
              </p:nvGrpSpPr>
              <p:grpSpPr>
                <a:xfrm>
                  <a:off x="6351599" y="2620217"/>
                  <a:ext cx="1819311" cy="2131800"/>
                  <a:chOff x="5861648" y="3338388"/>
                  <a:chExt cx="1819311" cy="2131800"/>
                </a:xfrm>
                <a:grpFill/>
              </p:grpSpPr>
              <p:sp>
                <p:nvSpPr>
                  <p:cNvPr id="175" name="台形 174"/>
                  <p:cNvSpPr/>
                  <p:nvPr/>
                </p:nvSpPr>
                <p:spPr>
                  <a:xfrm>
                    <a:off x="6423660" y="3386899"/>
                    <a:ext cx="655320" cy="659321"/>
                  </a:xfrm>
                  <a:prstGeom prst="trapezoid">
                    <a:avLst>
                      <a:gd name="adj" fmla="val 28000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6" name="角丸四角形 175"/>
                  <p:cNvSpPr/>
                  <p:nvPr/>
                </p:nvSpPr>
                <p:spPr>
                  <a:xfrm>
                    <a:off x="5861648" y="3977640"/>
                    <a:ext cx="1819311" cy="1492548"/>
                  </a:xfrm>
                  <a:prstGeom prst="roundRect">
                    <a:avLst>
                      <a:gd name="adj" fmla="val 13432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" name="角丸四角形 176"/>
                  <p:cNvSpPr/>
                  <p:nvPr/>
                </p:nvSpPr>
                <p:spPr>
                  <a:xfrm>
                    <a:off x="5991188" y="3977640"/>
                    <a:ext cx="1560234" cy="1492548"/>
                  </a:xfrm>
                  <a:prstGeom prst="roundRect">
                    <a:avLst>
                      <a:gd name="adj" fmla="val 13432"/>
                    </a:avLst>
                  </a:prstGeom>
                  <a:solidFill>
                    <a:srgbClr val="4472C4">
                      <a:lumMod val="5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8" name="角丸四角形 177"/>
                  <p:cNvSpPr/>
                  <p:nvPr/>
                </p:nvSpPr>
                <p:spPr>
                  <a:xfrm>
                    <a:off x="6075008" y="4251960"/>
                    <a:ext cx="1392592" cy="982980"/>
                  </a:xfrm>
                  <a:prstGeom prst="roundRect">
                    <a:avLst>
                      <a:gd name="adj" fmla="val 16495"/>
                    </a:avLst>
                  </a:prstGeom>
                  <a:solidFill>
                    <a:srgbClr val="44546A">
                      <a:lumMod val="60000"/>
                      <a:lumOff val="4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" name="角丸四角形 178"/>
                  <p:cNvSpPr/>
                  <p:nvPr/>
                </p:nvSpPr>
                <p:spPr>
                  <a:xfrm>
                    <a:off x="6549782" y="3338388"/>
                    <a:ext cx="403075" cy="881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7" name="グループ化 166"/>
                <p:cNvGrpSpPr/>
                <p:nvPr/>
              </p:nvGrpSpPr>
              <p:grpSpPr>
                <a:xfrm>
                  <a:off x="5355992" y="1833070"/>
                  <a:ext cx="904101" cy="2897196"/>
                  <a:chOff x="3030947" y="3688087"/>
                  <a:chExt cx="904101" cy="2897196"/>
                </a:xfrm>
                <a:grpFill/>
              </p:grpSpPr>
              <p:sp>
                <p:nvSpPr>
                  <p:cNvPr id="172" name="フリーフォーム 171"/>
                  <p:cNvSpPr/>
                  <p:nvPr/>
                </p:nvSpPr>
                <p:spPr>
                  <a:xfrm>
                    <a:off x="3030947" y="3736597"/>
                    <a:ext cx="904101" cy="2848686"/>
                  </a:xfrm>
                  <a:custGeom>
                    <a:avLst/>
                    <a:gdLst>
                      <a:gd name="connsiteX0" fmla="*/ 294523 w 904100"/>
                      <a:gd name="connsiteY0" fmla="*/ 0 h 2848686"/>
                      <a:gd name="connsiteX1" fmla="*/ 606299 w 904100"/>
                      <a:gd name="connsiteY1" fmla="*/ 0 h 2848686"/>
                      <a:gd name="connsiteX2" fmla="*/ 885427 w 904100"/>
                      <a:gd name="connsiteY2" fmla="*/ 1213737 h 2848686"/>
                      <a:gd name="connsiteX3" fmla="*/ 897608 w 904100"/>
                      <a:gd name="connsiteY3" fmla="*/ 1252977 h 2848686"/>
                      <a:gd name="connsiteX4" fmla="*/ 904100 w 904100"/>
                      <a:gd name="connsiteY4" fmla="*/ 1317380 h 2848686"/>
                      <a:gd name="connsiteX5" fmla="*/ 904100 w 904100"/>
                      <a:gd name="connsiteY5" fmla="*/ 2732581 h 2848686"/>
                      <a:gd name="connsiteX6" fmla="*/ 787995 w 904100"/>
                      <a:gd name="connsiteY6" fmla="*/ 2848686 h 2848686"/>
                      <a:gd name="connsiteX7" fmla="*/ 116105 w 904100"/>
                      <a:gd name="connsiteY7" fmla="*/ 2848686 h 2848686"/>
                      <a:gd name="connsiteX8" fmla="*/ 0 w 904100"/>
                      <a:gd name="connsiteY8" fmla="*/ 2732581 h 2848686"/>
                      <a:gd name="connsiteX9" fmla="*/ 0 w 904100"/>
                      <a:gd name="connsiteY9" fmla="*/ 1317380 h 2848686"/>
                      <a:gd name="connsiteX10" fmla="*/ 6493 w 904100"/>
                      <a:gd name="connsiteY10" fmla="*/ 1252977 h 2848686"/>
                      <a:gd name="connsiteX11" fmla="*/ 10750 w 904100"/>
                      <a:gd name="connsiteY11" fmla="*/ 1239262 h 2848686"/>
                      <a:gd name="connsiteX12" fmla="*/ 9525 w 904100"/>
                      <a:gd name="connsiteY12" fmla="*/ 1239262 h 2848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04100" h="2848686">
                        <a:moveTo>
                          <a:pt x="294523" y="0"/>
                        </a:moveTo>
                        <a:lnTo>
                          <a:pt x="606299" y="0"/>
                        </a:lnTo>
                        <a:lnTo>
                          <a:pt x="885427" y="1213737"/>
                        </a:lnTo>
                        <a:lnTo>
                          <a:pt x="897608" y="1252977"/>
                        </a:lnTo>
                        <a:cubicBezTo>
                          <a:pt x="901865" y="1273780"/>
                          <a:pt x="904100" y="1295319"/>
                          <a:pt x="904100" y="1317380"/>
                        </a:cubicBezTo>
                        <a:lnTo>
                          <a:pt x="904100" y="2732581"/>
                        </a:lnTo>
                        <a:cubicBezTo>
                          <a:pt x="904100" y="2796704"/>
                          <a:pt x="852118" y="2848686"/>
                          <a:pt x="787995" y="2848686"/>
                        </a:cubicBezTo>
                        <a:lnTo>
                          <a:pt x="116105" y="2848686"/>
                        </a:lnTo>
                        <a:cubicBezTo>
                          <a:pt x="51982" y="2848686"/>
                          <a:pt x="0" y="2796704"/>
                          <a:pt x="0" y="2732581"/>
                        </a:cubicBezTo>
                        <a:lnTo>
                          <a:pt x="0" y="1317380"/>
                        </a:lnTo>
                        <a:cubicBezTo>
                          <a:pt x="0" y="1295319"/>
                          <a:pt x="2236" y="1273780"/>
                          <a:pt x="6493" y="1252977"/>
                        </a:cubicBezTo>
                        <a:lnTo>
                          <a:pt x="10750" y="1239262"/>
                        </a:lnTo>
                        <a:lnTo>
                          <a:pt x="9525" y="1239262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5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角丸四角形 172"/>
                  <p:cNvSpPr/>
                  <p:nvPr/>
                </p:nvSpPr>
                <p:spPr>
                  <a:xfrm>
                    <a:off x="3279819" y="3688087"/>
                    <a:ext cx="403074" cy="88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円/楕円 290"/>
                  <p:cNvSpPr/>
                  <p:nvPr/>
                </p:nvSpPr>
                <p:spPr>
                  <a:xfrm>
                    <a:off x="3079844" y="5105400"/>
                    <a:ext cx="815836" cy="1264919"/>
                  </a:xfrm>
                  <a:prstGeom prst="ellipse">
                    <a:avLst/>
                  </a:prstGeom>
                  <a:solidFill>
                    <a:srgbClr val="70AD47">
                      <a:lumMod val="60000"/>
                      <a:lumOff val="4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8" name="グループ化 167"/>
                <p:cNvGrpSpPr/>
                <p:nvPr/>
              </p:nvGrpSpPr>
              <p:grpSpPr>
                <a:xfrm>
                  <a:off x="5507929" y="3219902"/>
                  <a:ext cx="867270" cy="1629153"/>
                  <a:chOff x="3780791" y="4209672"/>
                  <a:chExt cx="867270" cy="1629153"/>
                </a:xfrm>
                <a:grpFill/>
              </p:grpSpPr>
              <p:sp>
                <p:nvSpPr>
                  <p:cNvPr id="169" name="フリーフォーム 168"/>
                  <p:cNvSpPr/>
                  <p:nvPr/>
                </p:nvSpPr>
                <p:spPr>
                  <a:xfrm>
                    <a:off x="3780791" y="4251960"/>
                    <a:ext cx="867270" cy="1586865"/>
                  </a:xfrm>
                  <a:custGeom>
                    <a:avLst/>
                    <a:gdLst>
                      <a:gd name="connsiteX0" fmla="*/ 334845 w 867270"/>
                      <a:gd name="connsiteY0" fmla="*/ 0 h 1586865"/>
                      <a:gd name="connsiteX1" fmla="*/ 539227 w 867270"/>
                      <a:gd name="connsiteY1" fmla="*/ 0 h 1586865"/>
                      <a:gd name="connsiteX2" fmla="*/ 634859 w 867270"/>
                      <a:gd name="connsiteY2" fmla="*/ 506407 h 1586865"/>
                      <a:gd name="connsiteX3" fmla="*/ 867270 w 867270"/>
                      <a:gd name="connsiteY3" fmla="*/ 738818 h 1586865"/>
                      <a:gd name="connsiteX4" fmla="*/ 867270 w 867270"/>
                      <a:gd name="connsiteY4" fmla="*/ 1541143 h 1586865"/>
                      <a:gd name="connsiteX5" fmla="*/ 821548 w 867270"/>
                      <a:gd name="connsiteY5" fmla="*/ 1586865 h 1586865"/>
                      <a:gd name="connsiteX6" fmla="*/ 45722 w 867270"/>
                      <a:gd name="connsiteY6" fmla="*/ 1586865 h 1586865"/>
                      <a:gd name="connsiteX7" fmla="*/ 0 w 867270"/>
                      <a:gd name="connsiteY7" fmla="*/ 1541143 h 1586865"/>
                      <a:gd name="connsiteX8" fmla="*/ 0 w 867270"/>
                      <a:gd name="connsiteY8" fmla="*/ 738818 h 1586865"/>
                      <a:gd name="connsiteX9" fmla="*/ 240797 w 867270"/>
                      <a:gd name="connsiteY9" fmla="*/ 498021 h 1586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7270" h="1586865">
                        <a:moveTo>
                          <a:pt x="334845" y="0"/>
                        </a:moveTo>
                        <a:lnTo>
                          <a:pt x="539227" y="0"/>
                        </a:lnTo>
                        <a:lnTo>
                          <a:pt x="634859" y="506407"/>
                        </a:lnTo>
                        <a:lnTo>
                          <a:pt x="867270" y="738818"/>
                        </a:lnTo>
                        <a:lnTo>
                          <a:pt x="867270" y="1541143"/>
                        </a:lnTo>
                        <a:lnTo>
                          <a:pt x="821548" y="1586865"/>
                        </a:lnTo>
                        <a:lnTo>
                          <a:pt x="45722" y="1586865"/>
                        </a:lnTo>
                        <a:lnTo>
                          <a:pt x="0" y="1541143"/>
                        </a:lnTo>
                        <a:lnTo>
                          <a:pt x="0" y="738818"/>
                        </a:lnTo>
                        <a:lnTo>
                          <a:pt x="240797" y="498021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片側の 2 つの角を切り取った四角形 169"/>
                  <p:cNvSpPr/>
                  <p:nvPr/>
                </p:nvSpPr>
                <p:spPr>
                  <a:xfrm>
                    <a:off x="3897721" y="4743450"/>
                    <a:ext cx="636180" cy="1095375"/>
                  </a:xfrm>
                  <a:prstGeom prst="snip2SameRect">
                    <a:avLst>
                      <a:gd name="adj1" fmla="val 29957"/>
                      <a:gd name="adj2" fmla="val 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角丸四角形 170"/>
                  <p:cNvSpPr/>
                  <p:nvPr/>
                </p:nvSpPr>
                <p:spPr>
                  <a:xfrm>
                    <a:off x="4080903" y="4209672"/>
                    <a:ext cx="270118" cy="677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62" name="フリーフォーム 161"/>
              <p:cNvSpPr/>
              <p:nvPr/>
            </p:nvSpPr>
            <p:spPr>
              <a:xfrm>
                <a:off x="3207893" y="3052040"/>
                <a:ext cx="367347" cy="1243483"/>
              </a:xfrm>
              <a:custGeom>
                <a:avLst/>
                <a:gdLst>
                  <a:gd name="connsiteX0" fmla="*/ 338137 w 960287"/>
                  <a:gd name="connsiteY0" fmla="*/ 0 h 3250602"/>
                  <a:gd name="connsiteX1" fmla="*/ 622151 w 960287"/>
                  <a:gd name="connsiteY1" fmla="*/ 0 h 3250602"/>
                  <a:gd name="connsiteX2" fmla="*/ 645963 w 960287"/>
                  <a:gd name="connsiteY2" fmla="*/ 23812 h 3250602"/>
                  <a:gd name="connsiteX3" fmla="*/ 645963 w 960287"/>
                  <a:gd name="connsiteY3" fmla="*/ 947212 h 3250602"/>
                  <a:gd name="connsiteX4" fmla="*/ 679659 w 960287"/>
                  <a:gd name="connsiteY4" fmla="*/ 957672 h 3250602"/>
                  <a:gd name="connsiteX5" fmla="*/ 960287 w 960287"/>
                  <a:gd name="connsiteY5" fmla="*/ 1381042 h 3250602"/>
                  <a:gd name="connsiteX6" fmla="*/ 960287 w 960287"/>
                  <a:gd name="connsiteY6" fmla="*/ 3170754 h 3250602"/>
                  <a:gd name="connsiteX7" fmla="*/ 880439 w 960287"/>
                  <a:gd name="connsiteY7" fmla="*/ 3250602 h 3250602"/>
                  <a:gd name="connsiteX8" fmla="*/ 79848 w 960287"/>
                  <a:gd name="connsiteY8" fmla="*/ 3250602 h 3250602"/>
                  <a:gd name="connsiteX9" fmla="*/ 0 w 960287"/>
                  <a:gd name="connsiteY9" fmla="*/ 3170754 h 3250602"/>
                  <a:gd name="connsiteX10" fmla="*/ 0 w 960287"/>
                  <a:gd name="connsiteY10" fmla="*/ 1381042 h 3250602"/>
                  <a:gd name="connsiteX11" fmla="*/ 280628 w 960287"/>
                  <a:gd name="connsiteY11" fmla="*/ 957672 h 3250602"/>
                  <a:gd name="connsiteX12" fmla="*/ 314325 w 960287"/>
                  <a:gd name="connsiteY12" fmla="*/ 947212 h 3250602"/>
                  <a:gd name="connsiteX13" fmla="*/ 314325 w 960287"/>
                  <a:gd name="connsiteY13" fmla="*/ 23812 h 3250602"/>
                  <a:gd name="connsiteX14" fmla="*/ 338137 w 960287"/>
                  <a:gd name="connsiteY14" fmla="*/ 0 h 3250602"/>
                  <a:gd name="connsiteX0" fmla="*/ 338137 w 960287"/>
                  <a:gd name="connsiteY0" fmla="*/ 0 h 3250602"/>
                  <a:gd name="connsiteX1" fmla="*/ 622151 w 960287"/>
                  <a:gd name="connsiteY1" fmla="*/ 0 h 3250602"/>
                  <a:gd name="connsiteX2" fmla="*/ 645963 w 960287"/>
                  <a:gd name="connsiteY2" fmla="*/ 23812 h 3250602"/>
                  <a:gd name="connsiteX3" fmla="*/ 645963 w 960287"/>
                  <a:gd name="connsiteY3" fmla="*/ 947212 h 3250602"/>
                  <a:gd name="connsiteX4" fmla="*/ 679659 w 960287"/>
                  <a:gd name="connsiteY4" fmla="*/ 957672 h 3250602"/>
                  <a:gd name="connsiteX5" fmla="*/ 960287 w 960287"/>
                  <a:gd name="connsiteY5" fmla="*/ 1381042 h 3250602"/>
                  <a:gd name="connsiteX6" fmla="*/ 960287 w 960287"/>
                  <a:gd name="connsiteY6" fmla="*/ 3170754 h 3250602"/>
                  <a:gd name="connsiteX7" fmla="*/ 880439 w 960287"/>
                  <a:gd name="connsiteY7" fmla="*/ 3250602 h 3250602"/>
                  <a:gd name="connsiteX8" fmla="*/ 79848 w 960287"/>
                  <a:gd name="connsiteY8" fmla="*/ 3250602 h 3250602"/>
                  <a:gd name="connsiteX9" fmla="*/ 0 w 960287"/>
                  <a:gd name="connsiteY9" fmla="*/ 3170754 h 3250602"/>
                  <a:gd name="connsiteX10" fmla="*/ 0 w 960287"/>
                  <a:gd name="connsiteY10" fmla="*/ 1381042 h 3250602"/>
                  <a:gd name="connsiteX11" fmla="*/ 280628 w 960287"/>
                  <a:gd name="connsiteY11" fmla="*/ 957672 h 3250602"/>
                  <a:gd name="connsiteX12" fmla="*/ 314325 w 960287"/>
                  <a:gd name="connsiteY12" fmla="*/ 23812 h 3250602"/>
                  <a:gd name="connsiteX13" fmla="*/ 338137 w 960287"/>
                  <a:gd name="connsiteY13" fmla="*/ 0 h 3250602"/>
                  <a:gd name="connsiteX0" fmla="*/ 338137 w 960287"/>
                  <a:gd name="connsiteY0" fmla="*/ 0 h 3250602"/>
                  <a:gd name="connsiteX1" fmla="*/ 622151 w 960287"/>
                  <a:gd name="connsiteY1" fmla="*/ 0 h 3250602"/>
                  <a:gd name="connsiteX2" fmla="*/ 645963 w 960287"/>
                  <a:gd name="connsiteY2" fmla="*/ 23812 h 3250602"/>
                  <a:gd name="connsiteX3" fmla="*/ 679659 w 960287"/>
                  <a:gd name="connsiteY3" fmla="*/ 957672 h 3250602"/>
                  <a:gd name="connsiteX4" fmla="*/ 960287 w 960287"/>
                  <a:gd name="connsiteY4" fmla="*/ 1381042 h 3250602"/>
                  <a:gd name="connsiteX5" fmla="*/ 960287 w 960287"/>
                  <a:gd name="connsiteY5" fmla="*/ 3170754 h 3250602"/>
                  <a:gd name="connsiteX6" fmla="*/ 880439 w 960287"/>
                  <a:gd name="connsiteY6" fmla="*/ 3250602 h 3250602"/>
                  <a:gd name="connsiteX7" fmla="*/ 79848 w 960287"/>
                  <a:gd name="connsiteY7" fmla="*/ 3250602 h 3250602"/>
                  <a:gd name="connsiteX8" fmla="*/ 0 w 960287"/>
                  <a:gd name="connsiteY8" fmla="*/ 3170754 h 3250602"/>
                  <a:gd name="connsiteX9" fmla="*/ 0 w 960287"/>
                  <a:gd name="connsiteY9" fmla="*/ 1381042 h 3250602"/>
                  <a:gd name="connsiteX10" fmla="*/ 280628 w 960287"/>
                  <a:gd name="connsiteY10" fmla="*/ 957672 h 3250602"/>
                  <a:gd name="connsiteX11" fmla="*/ 314325 w 960287"/>
                  <a:gd name="connsiteY11" fmla="*/ 23812 h 3250602"/>
                  <a:gd name="connsiteX12" fmla="*/ 338137 w 960287"/>
                  <a:gd name="connsiteY12" fmla="*/ 0 h 325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0287" h="3250602">
                    <a:moveTo>
                      <a:pt x="338137" y="0"/>
                    </a:moveTo>
                    <a:lnTo>
                      <a:pt x="622151" y="0"/>
                    </a:lnTo>
                    <a:cubicBezTo>
                      <a:pt x="635302" y="0"/>
                      <a:pt x="645963" y="10661"/>
                      <a:pt x="645963" y="23812"/>
                    </a:cubicBezTo>
                    <a:lnTo>
                      <a:pt x="679659" y="957672"/>
                    </a:lnTo>
                    <a:cubicBezTo>
                      <a:pt x="844573" y="1027425"/>
                      <a:pt x="960287" y="1190720"/>
                      <a:pt x="960287" y="1381042"/>
                    </a:cubicBezTo>
                    <a:lnTo>
                      <a:pt x="960287" y="3170754"/>
                    </a:lnTo>
                    <a:cubicBezTo>
                      <a:pt x="960287" y="3214853"/>
                      <a:pt x="924538" y="3250602"/>
                      <a:pt x="880439" y="3250602"/>
                    </a:cubicBezTo>
                    <a:lnTo>
                      <a:pt x="79848" y="3250602"/>
                    </a:lnTo>
                    <a:cubicBezTo>
                      <a:pt x="35749" y="3250602"/>
                      <a:pt x="0" y="3214853"/>
                      <a:pt x="0" y="3170754"/>
                    </a:cubicBezTo>
                    <a:lnTo>
                      <a:pt x="0" y="1381042"/>
                    </a:lnTo>
                    <a:cubicBezTo>
                      <a:pt x="0" y="1190720"/>
                      <a:pt x="115714" y="1027425"/>
                      <a:pt x="280628" y="957672"/>
                    </a:cubicBezTo>
                    <a:lnTo>
                      <a:pt x="314325" y="23812"/>
                    </a:lnTo>
                    <a:cubicBezTo>
                      <a:pt x="314325" y="10661"/>
                      <a:pt x="324986" y="0"/>
                      <a:pt x="338137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角丸四角形 162"/>
              <p:cNvSpPr/>
              <p:nvPr/>
            </p:nvSpPr>
            <p:spPr>
              <a:xfrm>
                <a:off x="3314470" y="3041916"/>
                <a:ext cx="154192" cy="33708"/>
              </a:xfrm>
              <a:prstGeom prst="roundRect">
                <a:avLst>
                  <a:gd name="adj" fmla="val 5000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角丸四角形 163"/>
              <p:cNvSpPr/>
              <p:nvPr/>
            </p:nvSpPr>
            <p:spPr>
              <a:xfrm>
                <a:off x="3211428" y="3673781"/>
                <a:ext cx="367347" cy="470536"/>
              </a:xfrm>
              <a:prstGeom prst="roundRect">
                <a:avLst>
                  <a:gd name="adj" fmla="val 3860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テキスト ボックス 164"/>
              <p:cNvSpPr txBox="1"/>
              <p:nvPr/>
            </p:nvSpPr>
            <p:spPr>
              <a:xfrm>
                <a:off x="3260151" y="3760949"/>
                <a:ext cx="262830" cy="3159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+mj-ea"/>
                    <a:ea typeface="+mj-ea"/>
                  </a:rPr>
                  <a:t>酒</a:t>
                </a:r>
              </a:p>
            </p:txBody>
          </p:sp>
        </p:grpSp>
        <p:sp>
          <p:nvSpPr>
            <p:cNvPr id="440" name="禁止 439"/>
            <p:cNvSpPr/>
            <p:nvPr/>
          </p:nvSpPr>
          <p:spPr>
            <a:xfrm>
              <a:off x="2277962" y="47245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405823" y="863715"/>
            <a:ext cx="1632696" cy="1575175"/>
            <a:chOff x="405823" y="863715"/>
            <a:chExt cx="1632696" cy="1575175"/>
          </a:xfrm>
        </p:grpSpPr>
        <p:grpSp>
          <p:nvGrpSpPr>
            <p:cNvPr id="425" name="グループ化 424"/>
            <p:cNvGrpSpPr/>
            <p:nvPr/>
          </p:nvGrpSpPr>
          <p:grpSpPr>
            <a:xfrm>
              <a:off x="753268" y="940756"/>
              <a:ext cx="1285251" cy="1421094"/>
              <a:chOff x="3570211" y="3415558"/>
              <a:chExt cx="1794714" cy="1984404"/>
            </a:xfrm>
          </p:grpSpPr>
          <p:sp>
            <p:nvSpPr>
              <p:cNvPr id="426" name="片側の 2 つの角を丸めた四角形 425"/>
              <p:cNvSpPr/>
              <p:nvPr/>
            </p:nvSpPr>
            <p:spPr>
              <a:xfrm>
                <a:off x="3570211" y="3415558"/>
                <a:ext cx="1302658" cy="1984404"/>
              </a:xfrm>
              <a:prstGeom prst="round2SameRect">
                <a:avLst>
                  <a:gd name="adj1" fmla="val 9815"/>
                  <a:gd name="adj2" fmla="val 0"/>
                </a:avLst>
              </a:prstGeom>
              <a:solidFill>
                <a:srgbClr val="E7E6E6">
                  <a:lumMod val="9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7" name="片側の 2 つの角を丸めた四角形 426"/>
              <p:cNvSpPr/>
              <p:nvPr/>
            </p:nvSpPr>
            <p:spPr>
              <a:xfrm>
                <a:off x="3647778" y="3487283"/>
                <a:ext cx="1147525" cy="1912679"/>
              </a:xfrm>
              <a:prstGeom prst="round2SameRect">
                <a:avLst>
                  <a:gd name="adj1" fmla="val 6716"/>
                  <a:gd name="adj2" fmla="val 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8" name="片側の 2 つの角を丸めた四角形 427"/>
              <p:cNvSpPr/>
              <p:nvPr/>
            </p:nvSpPr>
            <p:spPr>
              <a:xfrm flipH="1">
                <a:off x="3647778" y="3487283"/>
                <a:ext cx="660657" cy="1912679"/>
              </a:xfrm>
              <a:prstGeom prst="round2SameRect">
                <a:avLst>
                  <a:gd name="adj1" fmla="val 15021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9" name="片側の 2 つの角を丸めた四角形 428"/>
              <p:cNvSpPr/>
              <p:nvPr/>
            </p:nvSpPr>
            <p:spPr>
              <a:xfrm flipH="1">
                <a:off x="3677190" y="3487283"/>
                <a:ext cx="544350" cy="1912679"/>
              </a:xfrm>
              <a:prstGeom prst="round2SameRect">
                <a:avLst>
                  <a:gd name="adj1" fmla="val 20022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0" name="円/楕円 25"/>
              <p:cNvSpPr/>
              <p:nvPr/>
            </p:nvSpPr>
            <p:spPr>
              <a:xfrm>
                <a:off x="4000971" y="4441379"/>
                <a:ext cx="136996" cy="13828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1" name="円/楕円 44"/>
              <p:cNvSpPr/>
              <p:nvPr/>
            </p:nvSpPr>
            <p:spPr>
              <a:xfrm>
                <a:off x="4000970" y="4441379"/>
                <a:ext cx="76985" cy="13828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2" name="円/楕円 75"/>
              <p:cNvSpPr/>
              <p:nvPr/>
            </p:nvSpPr>
            <p:spPr>
              <a:xfrm>
                <a:off x="4115953" y="3611544"/>
                <a:ext cx="1248972" cy="1758295"/>
              </a:xfrm>
              <a:custGeom>
                <a:avLst/>
                <a:gdLst/>
                <a:ahLst/>
                <a:cxnLst/>
                <a:rect l="l" t="t" r="r" b="b"/>
                <a:pathLst>
                  <a:path w="1206042" h="1697858">
                    <a:moveTo>
                      <a:pt x="601919" y="444216"/>
                    </a:moveTo>
                    <a:cubicBezTo>
                      <a:pt x="662440" y="452643"/>
                      <a:pt x="715615" y="493555"/>
                      <a:pt x="736185" y="553842"/>
                    </a:cubicBezTo>
                    <a:cubicBezTo>
                      <a:pt x="851516" y="620429"/>
                      <a:pt x="966847" y="687016"/>
                      <a:pt x="1082178" y="753602"/>
                    </a:cubicBezTo>
                    <a:cubicBezTo>
                      <a:pt x="1117266" y="773860"/>
                      <a:pt x="1129287" y="818726"/>
                      <a:pt x="1109029" y="853814"/>
                    </a:cubicBezTo>
                    <a:lnTo>
                      <a:pt x="1109029" y="853813"/>
                    </a:lnTo>
                    <a:cubicBezTo>
                      <a:pt x="1088771" y="888901"/>
                      <a:pt x="1043905" y="900922"/>
                      <a:pt x="1008817" y="880664"/>
                    </a:cubicBezTo>
                    <a:lnTo>
                      <a:pt x="792817" y="755956"/>
                    </a:lnTo>
                    <a:lnTo>
                      <a:pt x="858358" y="1000559"/>
                    </a:lnTo>
                    <a:cubicBezTo>
                      <a:pt x="868349" y="1037848"/>
                      <a:pt x="865119" y="1075565"/>
                      <a:pt x="848884" y="1107645"/>
                    </a:cubicBezTo>
                    <a:lnTo>
                      <a:pt x="913904" y="1350303"/>
                    </a:lnTo>
                    <a:lnTo>
                      <a:pt x="1157306" y="1437883"/>
                    </a:lnTo>
                    <a:cubicBezTo>
                      <a:pt x="1195581" y="1451655"/>
                      <a:pt x="1215445" y="1493848"/>
                      <a:pt x="1201673" y="1532124"/>
                    </a:cubicBezTo>
                    <a:cubicBezTo>
                      <a:pt x="1187901" y="1570399"/>
                      <a:pt x="1145708" y="1590263"/>
                      <a:pt x="1107432" y="1576491"/>
                    </a:cubicBezTo>
                    <a:lnTo>
                      <a:pt x="833777" y="1478025"/>
                    </a:lnTo>
                    <a:lnTo>
                      <a:pt x="822068" y="1470933"/>
                    </a:lnTo>
                    <a:cubicBezTo>
                      <a:pt x="816893" y="1469679"/>
                      <a:pt x="812379" y="1467003"/>
                      <a:pt x="808881" y="1462945"/>
                    </a:cubicBezTo>
                    <a:cubicBezTo>
                      <a:pt x="808802" y="1462911"/>
                      <a:pt x="808742" y="1462855"/>
                      <a:pt x="808696" y="1462785"/>
                    </a:cubicBezTo>
                    <a:cubicBezTo>
                      <a:pt x="795283" y="1454181"/>
                      <a:pt x="785560" y="1440471"/>
                      <a:pt x="781128" y="1423931"/>
                    </a:cubicBezTo>
                    <a:lnTo>
                      <a:pt x="723657" y="1209444"/>
                    </a:lnTo>
                    <a:cubicBezTo>
                      <a:pt x="697279" y="1214882"/>
                      <a:pt x="670966" y="1213621"/>
                      <a:pt x="647073" y="1204760"/>
                    </a:cubicBezTo>
                    <a:lnTo>
                      <a:pt x="510268" y="1355573"/>
                    </a:lnTo>
                    <a:lnTo>
                      <a:pt x="568451" y="1607621"/>
                    </a:lnTo>
                    <a:cubicBezTo>
                      <a:pt x="577600" y="1647257"/>
                      <a:pt x="552886" y="1686805"/>
                      <a:pt x="513250" y="1695955"/>
                    </a:cubicBezTo>
                    <a:cubicBezTo>
                      <a:pt x="473615" y="1705104"/>
                      <a:pt x="434067" y="1680390"/>
                      <a:pt x="424917" y="1640755"/>
                    </a:cubicBezTo>
                    <a:lnTo>
                      <a:pt x="359502" y="1357376"/>
                    </a:lnTo>
                    <a:lnTo>
                      <a:pt x="359123" y="1343688"/>
                    </a:lnTo>
                    <a:cubicBezTo>
                      <a:pt x="357377" y="1338662"/>
                      <a:pt x="357182" y="1333422"/>
                      <a:pt x="358697" y="1328288"/>
                    </a:cubicBezTo>
                    <a:cubicBezTo>
                      <a:pt x="358683" y="1328198"/>
                      <a:pt x="358698" y="1328113"/>
                      <a:pt x="358734" y="1328032"/>
                    </a:cubicBezTo>
                    <a:cubicBezTo>
                      <a:pt x="358705" y="1312099"/>
                      <a:pt x="364965" y="1296504"/>
                      <a:pt x="376468" y="1283823"/>
                    </a:cubicBezTo>
                    <a:lnTo>
                      <a:pt x="538452" y="1105253"/>
                    </a:lnTo>
                    <a:cubicBezTo>
                      <a:pt x="533883" y="1100435"/>
                      <a:pt x="531947" y="1094529"/>
                      <a:pt x="530320" y="1088456"/>
                    </a:cubicBezTo>
                    <a:lnTo>
                      <a:pt x="458401" y="820050"/>
                    </a:lnTo>
                    <a:cubicBezTo>
                      <a:pt x="451205" y="843397"/>
                      <a:pt x="444010" y="866744"/>
                      <a:pt x="436815" y="890091"/>
                    </a:cubicBezTo>
                    <a:cubicBezTo>
                      <a:pt x="433027" y="902383"/>
                      <a:pt x="425588" y="912545"/>
                      <a:pt x="415414" y="918903"/>
                    </a:cubicBezTo>
                    <a:cubicBezTo>
                      <a:pt x="405813" y="935727"/>
                      <a:pt x="387542" y="946470"/>
                      <a:pt x="366761" y="946470"/>
                    </a:cubicBezTo>
                    <a:lnTo>
                      <a:pt x="58996" y="946470"/>
                    </a:lnTo>
                    <a:cubicBezTo>
                      <a:pt x="26413" y="946470"/>
                      <a:pt x="0" y="920057"/>
                      <a:pt x="0" y="887474"/>
                    </a:cubicBezTo>
                    <a:cubicBezTo>
                      <a:pt x="0" y="854891"/>
                      <a:pt x="26413" y="828478"/>
                      <a:pt x="58996" y="828478"/>
                    </a:cubicBezTo>
                    <a:lnTo>
                      <a:pt x="332336" y="828479"/>
                    </a:lnTo>
                    <a:lnTo>
                      <a:pt x="414698" y="561225"/>
                    </a:lnTo>
                    <a:cubicBezTo>
                      <a:pt x="417302" y="552776"/>
                      <a:pt x="421630" y="545333"/>
                      <a:pt x="427438" y="539398"/>
                    </a:cubicBezTo>
                    <a:cubicBezTo>
                      <a:pt x="446435" y="495677"/>
                      <a:pt x="485003" y="461729"/>
                      <a:pt x="534621" y="448434"/>
                    </a:cubicBezTo>
                    <a:cubicBezTo>
                      <a:pt x="557268" y="442366"/>
                      <a:pt x="580072" y="441174"/>
                      <a:pt x="601919" y="444216"/>
                    </a:cubicBezTo>
                    <a:close/>
                    <a:moveTo>
                      <a:pt x="489241" y="0"/>
                    </a:moveTo>
                    <a:cubicBezTo>
                      <a:pt x="609736" y="0"/>
                      <a:pt x="707417" y="97681"/>
                      <a:pt x="707417" y="218176"/>
                    </a:cubicBezTo>
                    <a:cubicBezTo>
                      <a:pt x="707417" y="338671"/>
                      <a:pt x="609736" y="436352"/>
                      <a:pt x="489241" y="436352"/>
                    </a:cubicBezTo>
                    <a:cubicBezTo>
                      <a:pt x="368746" y="436352"/>
                      <a:pt x="271065" y="338671"/>
                      <a:pt x="271065" y="218176"/>
                    </a:cubicBezTo>
                    <a:cubicBezTo>
                      <a:pt x="271065" y="97681"/>
                      <a:pt x="368746" y="0"/>
                      <a:pt x="489241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41" name="禁止 440"/>
            <p:cNvSpPr/>
            <p:nvPr/>
          </p:nvSpPr>
          <p:spPr>
            <a:xfrm>
              <a:off x="405823" y="8637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263652" y="863715"/>
            <a:ext cx="1575175" cy="1575175"/>
            <a:chOff x="2263652" y="863715"/>
            <a:chExt cx="1575175" cy="1575175"/>
          </a:xfrm>
        </p:grpSpPr>
        <p:grpSp>
          <p:nvGrpSpPr>
            <p:cNvPr id="434" name="グループ化 433"/>
            <p:cNvGrpSpPr/>
            <p:nvPr/>
          </p:nvGrpSpPr>
          <p:grpSpPr>
            <a:xfrm>
              <a:off x="2642654" y="940756"/>
              <a:ext cx="932874" cy="1421094"/>
              <a:chOff x="6049524" y="3415558"/>
              <a:chExt cx="1302658" cy="1984404"/>
            </a:xfrm>
          </p:grpSpPr>
          <p:sp>
            <p:nvSpPr>
              <p:cNvPr id="435" name="片側の 2 つの角を丸めた四角形 434"/>
              <p:cNvSpPr/>
              <p:nvPr/>
            </p:nvSpPr>
            <p:spPr>
              <a:xfrm>
                <a:off x="6049524" y="3415558"/>
                <a:ext cx="1302658" cy="1984404"/>
              </a:xfrm>
              <a:prstGeom prst="round2SameRect">
                <a:avLst>
                  <a:gd name="adj1" fmla="val 9815"/>
                  <a:gd name="adj2" fmla="val 0"/>
                </a:avLst>
              </a:prstGeom>
              <a:solidFill>
                <a:srgbClr val="E7E6E6">
                  <a:lumMod val="9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6" name="片側の 2 つの角を丸めた四角形 435"/>
              <p:cNvSpPr/>
              <p:nvPr/>
            </p:nvSpPr>
            <p:spPr>
              <a:xfrm>
                <a:off x="6127091" y="3487283"/>
                <a:ext cx="1147525" cy="1912679"/>
              </a:xfrm>
              <a:prstGeom prst="round2SameRect">
                <a:avLst>
                  <a:gd name="adj1" fmla="val 6716"/>
                  <a:gd name="adj2" fmla="val 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7" name="片側の 2 つの角を丸めた四角形 436"/>
              <p:cNvSpPr/>
              <p:nvPr/>
            </p:nvSpPr>
            <p:spPr>
              <a:xfrm flipH="1">
                <a:off x="6127090" y="3487283"/>
                <a:ext cx="1147525" cy="1912679"/>
              </a:xfrm>
              <a:prstGeom prst="round2SameRect">
                <a:avLst>
                  <a:gd name="adj1" fmla="val 8115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9" name="円/楕円 106"/>
              <p:cNvSpPr/>
              <p:nvPr/>
            </p:nvSpPr>
            <p:spPr>
              <a:xfrm>
                <a:off x="7050171" y="4437112"/>
                <a:ext cx="153336" cy="15333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42" name="禁止 441"/>
            <p:cNvSpPr/>
            <p:nvPr/>
          </p:nvSpPr>
          <p:spPr>
            <a:xfrm>
              <a:off x="2263652" y="8637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6795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4179333" y="863715"/>
            <a:ext cx="1575175" cy="1575175"/>
            <a:chOff x="4179333" y="863715"/>
            <a:chExt cx="1575175" cy="1575175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4322930" y="990111"/>
              <a:ext cx="1131640" cy="1259384"/>
              <a:chOff x="4174331" y="3109033"/>
              <a:chExt cx="721202" cy="802615"/>
            </a:xfrm>
          </p:grpSpPr>
          <p:sp>
            <p:nvSpPr>
              <p:cNvPr id="32" name="フリーフォーム 31"/>
              <p:cNvSpPr/>
              <p:nvPr/>
            </p:nvSpPr>
            <p:spPr>
              <a:xfrm rot="900000">
                <a:off x="4217763" y="3109033"/>
                <a:ext cx="614358" cy="802615"/>
              </a:xfrm>
              <a:custGeom>
                <a:avLst/>
                <a:gdLst>
                  <a:gd name="connsiteX0" fmla="*/ 41924 w 614358"/>
                  <a:gd name="connsiteY0" fmla="*/ 370915 h 802615"/>
                  <a:gd name="connsiteX1" fmla="*/ 368032 w 614358"/>
                  <a:gd name="connsiteY1" fmla="*/ 283535 h 802615"/>
                  <a:gd name="connsiteX2" fmla="*/ 395883 w 614358"/>
                  <a:gd name="connsiteY2" fmla="*/ 336807 h 802615"/>
                  <a:gd name="connsiteX3" fmla="*/ 522125 w 614358"/>
                  <a:gd name="connsiteY3" fmla="*/ 466583 h 802615"/>
                  <a:gd name="connsiteX4" fmla="*/ 509268 w 614358"/>
                  <a:gd name="connsiteY4" fmla="*/ 517360 h 802615"/>
                  <a:gd name="connsiteX5" fmla="*/ 496813 w 614358"/>
                  <a:gd name="connsiteY5" fmla="*/ 520697 h 802615"/>
                  <a:gd name="connsiteX6" fmla="*/ 479917 w 614358"/>
                  <a:gd name="connsiteY6" fmla="*/ 587426 h 802615"/>
                  <a:gd name="connsiteX7" fmla="*/ 501257 w 614358"/>
                  <a:gd name="connsiteY7" fmla="*/ 592164 h 802615"/>
                  <a:gd name="connsiteX8" fmla="*/ 540303 w 614358"/>
                  <a:gd name="connsiteY8" fmla="*/ 630283 h 802615"/>
                  <a:gd name="connsiteX9" fmla="*/ 508378 w 614358"/>
                  <a:gd name="connsiteY9" fmla="*/ 726802 h 802615"/>
                  <a:gd name="connsiteX10" fmla="*/ 494606 w 614358"/>
                  <a:gd name="connsiteY10" fmla="*/ 701994 h 802615"/>
                  <a:gd name="connsiteX11" fmla="*/ 514456 w 614358"/>
                  <a:gd name="connsiteY11" fmla="*/ 641986 h 802615"/>
                  <a:gd name="connsiteX12" fmla="*/ 490179 w 614358"/>
                  <a:gd name="connsiteY12" fmla="*/ 618286 h 802615"/>
                  <a:gd name="connsiteX13" fmla="*/ 472234 w 614358"/>
                  <a:gd name="connsiteY13" fmla="*/ 617768 h 802615"/>
                  <a:gd name="connsiteX14" fmla="*/ 441365 w 614358"/>
                  <a:gd name="connsiteY14" fmla="*/ 739680 h 802615"/>
                  <a:gd name="connsiteX15" fmla="*/ 206489 w 614358"/>
                  <a:gd name="connsiteY15" fmla="*/ 802615 h 802615"/>
                  <a:gd name="connsiteX16" fmla="*/ 48978 w 614358"/>
                  <a:gd name="connsiteY16" fmla="*/ 640694 h 802615"/>
                  <a:gd name="connsiteX17" fmla="*/ 36523 w 614358"/>
                  <a:gd name="connsiteY17" fmla="*/ 644032 h 802615"/>
                  <a:gd name="connsiteX18" fmla="*/ 0 w 614358"/>
                  <a:gd name="connsiteY18" fmla="*/ 606486 h 802615"/>
                  <a:gd name="connsiteX19" fmla="*/ 44441 w 614358"/>
                  <a:gd name="connsiteY19" fmla="*/ 430975 h 802615"/>
                  <a:gd name="connsiteX20" fmla="*/ 308641 w 614358"/>
                  <a:gd name="connsiteY20" fmla="*/ 8600 h 802615"/>
                  <a:gd name="connsiteX21" fmla="*/ 316056 w 614358"/>
                  <a:gd name="connsiteY21" fmla="*/ 7390 h 802615"/>
                  <a:gd name="connsiteX22" fmla="*/ 360546 w 614358"/>
                  <a:gd name="connsiteY22" fmla="*/ 17071 h 802615"/>
                  <a:gd name="connsiteX23" fmla="*/ 412452 w 614358"/>
                  <a:gd name="connsiteY23" fmla="*/ 25542 h 802615"/>
                  <a:gd name="connsiteX24" fmla="*/ 417043 w 614358"/>
                  <a:gd name="connsiteY24" fmla="*/ 20298 h 802615"/>
                  <a:gd name="connsiteX25" fmla="*/ 422949 w 614358"/>
                  <a:gd name="connsiteY25" fmla="*/ 7654 h 802615"/>
                  <a:gd name="connsiteX26" fmla="*/ 443787 w 614358"/>
                  <a:gd name="connsiteY26" fmla="*/ 0 h 802615"/>
                  <a:gd name="connsiteX27" fmla="*/ 464627 w 614358"/>
                  <a:gd name="connsiteY27" fmla="*/ 7654 h 802615"/>
                  <a:gd name="connsiteX28" fmla="*/ 473116 w 614358"/>
                  <a:gd name="connsiteY28" fmla="*/ 25829 h 802615"/>
                  <a:gd name="connsiteX29" fmla="*/ 478772 w 614358"/>
                  <a:gd name="connsiteY29" fmla="*/ 26753 h 802615"/>
                  <a:gd name="connsiteX30" fmla="*/ 523262 w 614358"/>
                  <a:gd name="connsiteY30" fmla="*/ 17071 h 802615"/>
                  <a:gd name="connsiteX31" fmla="*/ 582583 w 614358"/>
                  <a:gd name="connsiteY31" fmla="*/ 17071 h 802615"/>
                  <a:gd name="connsiteX32" fmla="*/ 566384 w 614358"/>
                  <a:gd name="connsiteY32" fmla="*/ 96028 h 802615"/>
                  <a:gd name="connsiteX33" fmla="*/ 581535 w 614358"/>
                  <a:gd name="connsiteY33" fmla="*/ 96028 h 802615"/>
                  <a:gd name="connsiteX34" fmla="*/ 614358 w 614358"/>
                  <a:gd name="connsiteY34" fmla="*/ 128851 h 802615"/>
                  <a:gd name="connsiteX35" fmla="*/ 614358 w 614358"/>
                  <a:gd name="connsiteY35" fmla="*/ 238166 h 802615"/>
                  <a:gd name="connsiteX36" fmla="*/ 581535 w 614358"/>
                  <a:gd name="connsiteY36" fmla="*/ 270989 h 802615"/>
                  <a:gd name="connsiteX37" fmla="*/ 302274 w 614358"/>
                  <a:gd name="connsiteY37" fmla="*/ 270989 h 802615"/>
                  <a:gd name="connsiteX38" fmla="*/ 269451 w 614358"/>
                  <a:gd name="connsiteY38" fmla="*/ 238166 h 802615"/>
                  <a:gd name="connsiteX39" fmla="*/ 269451 w 614358"/>
                  <a:gd name="connsiteY39" fmla="*/ 128851 h 802615"/>
                  <a:gd name="connsiteX40" fmla="*/ 302274 w 614358"/>
                  <a:gd name="connsiteY40" fmla="*/ 96028 h 802615"/>
                  <a:gd name="connsiteX41" fmla="*/ 317425 w 614358"/>
                  <a:gd name="connsiteY41" fmla="*/ 96028 h 802615"/>
                  <a:gd name="connsiteX42" fmla="*/ 301226 w 614358"/>
                  <a:gd name="connsiteY42" fmla="*/ 17071 h 802615"/>
                  <a:gd name="connsiteX43" fmla="*/ 308641 w 614358"/>
                  <a:gd name="connsiteY43" fmla="*/ 8600 h 802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14358" h="802615">
                    <a:moveTo>
                      <a:pt x="41924" y="370915"/>
                    </a:moveTo>
                    <a:lnTo>
                      <a:pt x="368032" y="283535"/>
                    </a:lnTo>
                    <a:lnTo>
                      <a:pt x="395883" y="336807"/>
                    </a:lnTo>
                    <a:lnTo>
                      <a:pt x="522125" y="466583"/>
                    </a:lnTo>
                    <a:lnTo>
                      <a:pt x="509268" y="517360"/>
                    </a:lnTo>
                    <a:lnTo>
                      <a:pt x="496813" y="520697"/>
                    </a:lnTo>
                    <a:lnTo>
                      <a:pt x="479917" y="587426"/>
                    </a:lnTo>
                    <a:lnTo>
                      <a:pt x="501257" y="592164"/>
                    </a:lnTo>
                    <a:cubicBezTo>
                      <a:pt x="518045" y="599284"/>
                      <a:pt x="532250" y="612494"/>
                      <a:pt x="540303" y="630283"/>
                    </a:cubicBezTo>
                    <a:cubicBezTo>
                      <a:pt x="556411" y="665862"/>
                      <a:pt x="542524" y="707845"/>
                      <a:pt x="508378" y="726802"/>
                    </a:cubicBezTo>
                    <a:lnTo>
                      <a:pt x="494606" y="701994"/>
                    </a:lnTo>
                    <a:cubicBezTo>
                      <a:pt x="515836" y="690209"/>
                      <a:pt x="524470" y="664106"/>
                      <a:pt x="514456" y="641986"/>
                    </a:cubicBezTo>
                    <a:cubicBezTo>
                      <a:pt x="509448" y="630926"/>
                      <a:pt x="500617" y="622712"/>
                      <a:pt x="490179" y="618286"/>
                    </a:cubicBezTo>
                    <a:lnTo>
                      <a:pt x="472234" y="617768"/>
                    </a:lnTo>
                    <a:lnTo>
                      <a:pt x="441365" y="739680"/>
                    </a:lnTo>
                    <a:lnTo>
                      <a:pt x="206489" y="802615"/>
                    </a:lnTo>
                    <a:lnTo>
                      <a:pt x="48978" y="640694"/>
                    </a:lnTo>
                    <a:lnTo>
                      <a:pt x="36523" y="644032"/>
                    </a:lnTo>
                    <a:lnTo>
                      <a:pt x="0" y="606486"/>
                    </a:lnTo>
                    <a:lnTo>
                      <a:pt x="44441" y="430975"/>
                    </a:lnTo>
                    <a:close/>
                    <a:moveTo>
                      <a:pt x="308641" y="8600"/>
                    </a:moveTo>
                    <a:cubicBezTo>
                      <a:pt x="311113" y="7121"/>
                      <a:pt x="313585" y="6852"/>
                      <a:pt x="316056" y="7390"/>
                    </a:cubicBezTo>
                    <a:cubicBezTo>
                      <a:pt x="330886" y="10617"/>
                      <a:pt x="345716" y="42888"/>
                      <a:pt x="360546" y="17071"/>
                    </a:cubicBezTo>
                    <a:cubicBezTo>
                      <a:pt x="377848" y="-13048"/>
                      <a:pt x="395150" y="35896"/>
                      <a:pt x="412452" y="25542"/>
                    </a:cubicBezTo>
                    <a:lnTo>
                      <a:pt x="417043" y="20298"/>
                    </a:lnTo>
                    <a:lnTo>
                      <a:pt x="422949" y="7654"/>
                    </a:lnTo>
                    <a:cubicBezTo>
                      <a:pt x="428282" y="2925"/>
                      <a:pt x="435650" y="0"/>
                      <a:pt x="443787" y="0"/>
                    </a:cubicBezTo>
                    <a:cubicBezTo>
                      <a:pt x="451926" y="0"/>
                      <a:pt x="459293" y="2925"/>
                      <a:pt x="464627" y="7654"/>
                    </a:cubicBezTo>
                    <a:lnTo>
                      <a:pt x="473116" y="25829"/>
                    </a:lnTo>
                    <a:lnTo>
                      <a:pt x="478772" y="26753"/>
                    </a:lnTo>
                    <a:cubicBezTo>
                      <a:pt x="493603" y="23525"/>
                      <a:pt x="508432" y="-8746"/>
                      <a:pt x="523262" y="17071"/>
                    </a:cubicBezTo>
                    <a:cubicBezTo>
                      <a:pt x="543036" y="51493"/>
                      <a:pt x="562809" y="-17351"/>
                      <a:pt x="582583" y="17071"/>
                    </a:cubicBezTo>
                    <a:lnTo>
                      <a:pt x="566384" y="96028"/>
                    </a:lnTo>
                    <a:lnTo>
                      <a:pt x="581535" y="96028"/>
                    </a:lnTo>
                    <a:cubicBezTo>
                      <a:pt x="599663" y="96028"/>
                      <a:pt x="614358" y="110723"/>
                      <a:pt x="614358" y="128851"/>
                    </a:cubicBezTo>
                    <a:lnTo>
                      <a:pt x="614358" y="238166"/>
                    </a:lnTo>
                    <a:cubicBezTo>
                      <a:pt x="614358" y="256294"/>
                      <a:pt x="599663" y="270989"/>
                      <a:pt x="581535" y="270989"/>
                    </a:cubicBezTo>
                    <a:lnTo>
                      <a:pt x="302274" y="270989"/>
                    </a:lnTo>
                    <a:cubicBezTo>
                      <a:pt x="284146" y="270989"/>
                      <a:pt x="269451" y="256294"/>
                      <a:pt x="269451" y="238166"/>
                    </a:cubicBezTo>
                    <a:lnTo>
                      <a:pt x="269451" y="128851"/>
                    </a:lnTo>
                    <a:cubicBezTo>
                      <a:pt x="269451" y="110723"/>
                      <a:pt x="284146" y="96028"/>
                      <a:pt x="302274" y="96028"/>
                    </a:cubicBezTo>
                    <a:lnTo>
                      <a:pt x="317425" y="96028"/>
                    </a:lnTo>
                    <a:lnTo>
                      <a:pt x="301226" y="17071"/>
                    </a:lnTo>
                    <a:cubicBezTo>
                      <a:pt x="303698" y="12768"/>
                      <a:pt x="306169" y="10079"/>
                      <a:pt x="308641" y="860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>
                <a:off x="4174331" y="3152960"/>
                <a:ext cx="721202" cy="726097"/>
                <a:chOff x="4174331" y="3152960"/>
                <a:chExt cx="721202" cy="726097"/>
              </a:xfrm>
            </p:grpSpPr>
            <p:grpSp>
              <p:nvGrpSpPr>
                <p:cNvPr id="34" name="グループ化 33"/>
                <p:cNvGrpSpPr/>
                <p:nvPr/>
              </p:nvGrpSpPr>
              <p:grpSpPr>
                <a:xfrm>
                  <a:off x="4174331" y="3152960"/>
                  <a:ext cx="721202" cy="726097"/>
                  <a:chOff x="4174331" y="3152960"/>
                  <a:chExt cx="721202" cy="726097"/>
                </a:xfrm>
              </p:grpSpPr>
              <p:sp>
                <p:nvSpPr>
                  <p:cNvPr id="39" name="アーチ 38"/>
                  <p:cNvSpPr/>
                  <p:nvPr/>
                </p:nvSpPr>
                <p:spPr>
                  <a:xfrm>
                    <a:off x="4541044" y="3729038"/>
                    <a:ext cx="150019" cy="150019"/>
                  </a:xfrm>
                  <a:prstGeom prst="blockArc">
                    <a:avLst>
                      <a:gd name="adj1" fmla="val 10800000"/>
                      <a:gd name="adj2" fmla="val 4557799"/>
                      <a:gd name="adj3" fmla="val 18913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台形 39"/>
                  <p:cNvSpPr/>
                  <p:nvPr/>
                </p:nvSpPr>
                <p:spPr>
                  <a:xfrm flipV="1">
                    <a:off x="4198143" y="3648551"/>
                    <a:ext cx="492920" cy="223362"/>
                  </a:xfrm>
                  <a:prstGeom prst="trapezoid">
                    <a:avLst>
                      <a:gd name="adj" fmla="val 55909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" name="台形 40"/>
                  <p:cNvSpPr/>
                  <p:nvPr/>
                </p:nvSpPr>
                <p:spPr>
                  <a:xfrm flipV="1">
                    <a:off x="4269581" y="3648551"/>
                    <a:ext cx="350044" cy="223362"/>
                  </a:xfrm>
                  <a:prstGeom prst="trapezoid">
                    <a:avLst>
                      <a:gd name="adj" fmla="val 55909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フリーフォーム 41"/>
                  <p:cNvSpPr/>
                  <p:nvPr/>
                </p:nvSpPr>
                <p:spPr>
                  <a:xfrm flipV="1">
                    <a:off x="4174331" y="3467099"/>
                    <a:ext cx="540544" cy="207644"/>
                  </a:xfrm>
                  <a:custGeom>
                    <a:avLst/>
                    <a:gdLst>
                      <a:gd name="connsiteX0" fmla="*/ 90531 w 540544"/>
                      <a:gd name="connsiteY0" fmla="*/ 207644 h 207644"/>
                      <a:gd name="connsiteX1" fmla="*/ 450013 w 540544"/>
                      <a:gd name="connsiteY1" fmla="*/ 207644 h 207644"/>
                      <a:gd name="connsiteX2" fmla="*/ 540544 w 540544"/>
                      <a:gd name="connsiteY2" fmla="*/ 45719 h 207644"/>
                      <a:gd name="connsiteX3" fmla="*/ 514983 w 540544"/>
                      <a:gd name="connsiteY3" fmla="*/ 0 h 207644"/>
                      <a:gd name="connsiteX4" fmla="*/ 25561 w 540544"/>
                      <a:gd name="connsiteY4" fmla="*/ 0 h 207644"/>
                      <a:gd name="connsiteX5" fmla="*/ 0 w 540544"/>
                      <a:gd name="connsiteY5" fmla="*/ 45719 h 207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40544" h="207644">
                        <a:moveTo>
                          <a:pt x="90531" y="207644"/>
                        </a:moveTo>
                        <a:lnTo>
                          <a:pt x="450013" y="207644"/>
                        </a:lnTo>
                        <a:lnTo>
                          <a:pt x="540544" y="45719"/>
                        </a:lnTo>
                        <a:lnTo>
                          <a:pt x="514983" y="0"/>
                        </a:lnTo>
                        <a:lnTo>
                          <a:pt x="25561" y="0"/>
                        </a:lnTo>
                        <a:lnTo>
                          <a:pt x="0" y="45719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" name="円/楕円 108"/>
                  <p:cNvSpPr/>
                  <p:nvPr/>
                </p:nvSpPr>
                <p:spPr>
                  <a:xfrm>
                    <a:off x="4257675" y="3486388"/>
                    <a:ext cx="373856" cy="126206"/>
                  </a:xfrm>
                  <a:prstGeom prst="ellipse">
                    <a:avLst/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フリーフォーム 43"/>
                  <p:cNvSpPr/>
                  <p:nvPr/>
                </p:nvSpPr>
                <p:spPr>
                  <a:xfrm>
                    <a:off x="4257675" y="3486388"/>
                    <a:ext cx="373856" cy="79772"/>
                  </a:xfrm>
                  <a:custGeom>
                    <a:avLst/>
                    <a:gdLst>
                      <a:gd name="connsiteX0" fmla="*/ 186928 w 373856"/>
                      <a:gd name="connsiteY0" fmla="*/ 0 h 79772"/>
                      <a:gd name="connsiteX1" fmla="*/ 373856 w 373856"/>
                      <a:gd name="connsiteY1" fmla="*/ 63103 h 79772"/>
                      <a:gd name="connsiteX2" fmla="*/ 363887 w 373856"/>
                      <a:gd name="connsiteY2" fmla="*/ 79772 h 79772"/>
                      <a:gd name="connsiteX3" fmla="*/ 359166 w 373856"/>
                      <a:gd name="connsiteY3" fmla="*/ 71879 h 79772"/>
                      <a:gd name="connsiteX4" fmla="*/ 186928 w 373856"/>
                      <a:gd name="connsiteY4" fmla="*/ 33338 h 79772"/>
                      <a:gd name="connsiteX5" fmla="*/ 14690 w 373856"/>
                      <a:gd name="connsiteY5" fmla="*/ 71879 h 79772"/>
                      <a:gd name="connsiteX6" fmla="*/ 9969 w 373856"/>
                      <a:gd name="connsiteY6" fmla="*/ 79772 h 79772"/>
                      <a:gd name="connsiteX7" fmla="*/ 0 w 373856"/>
                      <a:gd name="connsiteY7" fmla="*/ 63103 h 79772"/>
                      <a:gd name="connsiteX8" fmla="*/ 186928 w 373856"/>
                      <a:gd name="connsiteY8" fmla="*/ 0 h 79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3856" h="79772">
                        <a:moveTo>
                          <a:pt x="186928" y="0"/>
                        </a:moveTo>
                        <a:cubicBezTo>
                          <a:pt x="290165" y="0"/>
                          <a:pt x="373856" y="28252"/>
                          <a:pt x="373856" y="63103"/>
                        </a:cubicBezTo>
                        <a:lnTo>
                          <a:pt x="363887" y="79772"/>
                        </a:lnTo>
                        <a:lnTo>
                          <a:pt x="359166" y="71879"/>
                        </a:lnTo>
                        <a:cubicBezTo>
                          <a:pt x="330789" y="49230"/>
                          <a:pt x="264356" y="33338"/>
                          <a:pt x="186928" y="33338"/>
                        </a:cubicBezTo>
                        <a:cubicBezTo>
                          <a:pt x="109501" y="33338"/>
                          <a:pt x="43067" y="49230"/>
                          <a:pt x="14690" y="71879"/>
                        </a:cubicBezTo>
                        <a:lnTo>
                          <a:pt x="9969" y="79772"/>
                        </a:lnTo>
                        <a:lnTo>
                          <a:pt x="0" y="63103"/>
                        </a:lnTo>
                        <a:cubicBezTo>
                          <a:pt x="0" y="28252"/>
                          <a:pt x="83691" y="0"/>
                          <a:pt x="186928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台形 44"/>
                  <p:cNvSpPr/>
                  <p:nvPr/>
                </p:nvSpPr>
                <p:spPr>
                  <a:xfrm>
                    <a:off x="4262437" y="3412331"/>
                    <a:ext cx="364332" cy="59767"/>
                  </a:xfrm>
                  <a:prstGeom prst="trapezoid">
                    <a:avLst>
                      <a:gd name="adj" fmla="val 22354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" name="フリーフォーム 45"/>
                  <p:cNvSpPr/>
                  <p:nvPr/>
                </p:nvSpPr>
                <p:spPr>
                  <a:xfrm flipV="1">
                    <a:off x="4174331" y="3619974"/>
                    <a:ext cx="540544" cy="54769"/>
                  </a:xfrm>
                  <a:custGeom>
                    <a:avLst/>
                    <a:gdLst>
                      <a:gd name="connsiteX0" fmla="*/ 5060 w 540544"/>
                      <a:gd name="connsiteY0" fmla="*/ 54769 h 54769"/>
                      <a:gd name="connsiteX1" fmla="*/ 535484 w 540544"/>
                      <a:gd name="connsiteY1" fmla="*/ 54769 h 54769"/>
                      <a:gd name="connsiteX2" fmla="*/ 540544 w 540544"/>
                      <a:gd name="connsiteY2" fmla="*/ 45719 h 54769"/>
                      <a:gd name="connsiteX3" fmla="*/ 514983 w 540544"/>
                      <a:gd name="connsiteY3" fmla="*/ 0 h 54769"/>
                      <a:gd name="connsiteX4" fmla="*/ 25561 w 540544"/>
                      <a:gd name="connsiteY4" fmla="*/ 0 h 54769"/>
                      <a:gd name="connsiteX5" fmla="*/ 0 w 540544"/>
                      <a:gd name="connsiteY5" fmla="*/ 45719 h 54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40544" h="54769">
                        <a:moveTo>
                          <a:pt x="5060" y="54769"/>
                        </a:moveTo>
                        <a:lnTo>
                          <a:pt x="535484" y="54769"/>
                        </a:lnTo>
                        <a:lnTo>
                          <a:pt x="540544" y="45719"/>
                        </a:lnTo>
                        <a:lnTo>
                          <a:pt x="514983" y="0"/>
                        </a:lnTo>
                        <a:lnTo>
                          <a:pt x="25561" y="0"/>
                        </a:lnTo>
                        <a:lnTo>
                          <a:pt x="0" y="45719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7" name="グループ化 46"/>
                  <p:cNvGrpSpPr/>
                  <p:nvPr/>
                </p:nvGrpSpPr>
                <p:grpSpPr>
                  <a:xfrm rot="900000">
                    <a:off x="4550626" y="3152960"/>
                    <a:ext cx="344907" cy="270989"/>
                    <a:chOff x="4955381" y="3556069"/>
                    <a:chExt cx="426244" cy="334894"/>
                  </a:xfrm>
                  <a:solidFill>
                    <a:sysClr val="window" lastClr="FFFFFF">
                      <a:lumMod val="75000"/>
                    </a:sysClr>
                  </a:solidFill>
                </p:grpSpPr>
                <p:sp>
                  <p:nvSpPr>
                    <p:cNvPr id="48" name="角丸四角形 47"/>
                    <p:cNvSpPr/>
                    <p:nvPr/>
                  </p:nvSpPr>
                  <p:spPr>
                    <a:xfrm>
                      <a:off x="4955381" y="3674743"/>
                      <a:ext cx="426244" cy="216220"/>
                    </a:xfrm>
                    <a:prstGeom prst="roundRect">
                      <a:avLst>
                        <a:gd name="adj" fmla="val 18760"/>
                      </a:avLst>
                    </a:prstGeom>
                    <a:solidFill>
                      <a:srgbClr val="92D050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" name="円/楕円 114"/>
                    <p:cNvSpPr/>
                    <p:nvPr/>
                  </p:nvSpPr>
                  <p:spPr>
                    <a:xfrm>
                      <a:off x="4955381" y="3747849"/>
                      <a:ext cx="426244" cy="45719"/>
                    </a:xfrm>
                    <a:prstGeom prst="ellipse">
                      <a:avLst/>
                    </a:prstGeom>
                    <a:solidFill>
                      <a:srgbClr val="5B9BD5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" name="フリーフォーム 49"/>
                    <p:cNvSpPr/>
                    <p:nvPr/>
                  </p:nvSpPr>
                  <p:spPr>
                    <a:xfrm>
                      <a:off x="4994649" y="3556069"/>
                      <a:ext cx="347708" cy="219402"/>
                    </a:xfrm>
                    <a:custGeom>
                      <a:avLst/>
                      <a:gdLst>
                        <a:gd name="connsiteX0" fmla="*/ 178549 w 352381"/>
                        <a:gd name="connsiteY0" fmla="*/ 0 h 247652"/>
                        <a:gd name="connsiteX1" fmla="*/ 204649 w 352381"/>
                        <a:gd name="connsiteY1" fmla="*/ 10811 h 247652"/>
                        <a:gd name="connsiteX2" fmla="*/ 215281 w 352381"/>
                        <a:gd name="connsiteY2" fmla="*/ 36481 h 247652"/>
                        <a:gd name="connsiteX3" fmla="*/ 222365 w 352381"/>
                        <a:gd name="connsiteY3" fmla="*/ 37785 h 247652"/>
                        <a:gd name="connsiteX4" fmla="*/ 278086 w 352381"/>
                        <a:gd name="connsiteY4" fmla="*/ 24111 h 247652"/>
                        <a:gd name="connsiteX5" fmla="*/ 352381 w 352381"/>
                        <a:gd name="connsiteY5" fmla="*/ 24111 h 247652"/>
                        <a:gd name="connsiteX6" fmla="*/ 315233 w 352381"/>
                        <a:gd name="connsiteY6" fmla="*/ 228303 h 247652"/>
                        <a:gd name="connsiteX7" fmla="*/ 240938 w 352381"/>
                        <a:gd name="connsiteY7" fmla="*/ 228303 h 247652"/>
                        <a:gd name="connsiteX8" fmla="*/ 222365 w 352381"/>
                        <a:gd name="connsiteY8" fmla="*/ 214630 h 247652"/>
                        <a:gd name="connsiteX9" fmla="*/ 210112 w 352381"/>
                        <a:gd name="connsiteY9" fmla="*/ 223650 h 247652"/>
                        <a:gd name="connsiteX10" fmla="*/ 204648 w 352381"/>
                        <a:gd name="connsiteY10" fmla="*/ 236841 h 247652"/>
                        <a:gd name="connsiteX11" fmla="*/ 178548 w 352381"/>
                        <a:gd name="connsiteY11" fmla="*/ 247652 h 247652"/>
                        <a:gd name="connsiteX12" fmla="*/ 178549 w 352381"/>
                        <a:gd name="connsiteY12" fmla="*/ 247651 h 247652"/>
                        <a:gd name="connsiteX13" fmla="*/ 152450 w 352381"/>
                        <a:gd name="connsiteY13" fmla="*/ 236840 h 247652"/>
                        <a:gd name="connsiteX14" fmla="*/ 149055 w 352381"/>
                        <a:gd name="connsiteY14" fmla="*/ 228645 h 247652"/>
                        <a:gd name="connsiteX15" fmla="*/ 148591 w 352381"/>
                        <a:gd name="connsiteY15" fmla="*/ 228303 h 247652"/>
                        <a:gd name="connsiteX16" fmla="*/ 111443 w 352381"/>
                        <a:gd name="connsiteY16" fmla="*/ 228303 h 247652"/>
                        <a:gd name="connsiteX17" fmla="*/ 37148 w 352381"/>
                        <a:gd name="connsiteY17" fmla="*/ 228303 h 247652"/>
                        <a:gd name="connsiteX18" fmla="*/ 0 w 352381"/>
                        <a:gd name="connsiteY18" fmla="*/ 24111 h 247652"/>
                        <a:gd name="connsiteX19" fmla="*/ 74295 w 352381"/>
                        <a:gd name="connsiteY19" fmla="*/ 24111 h 247652"/>
                        <a:gd name="connsiteX20" fmla="*/ 139303 w 352381"/>
                        <a:gd name="connsiteY20" fmla="*/ 36075 h 247652"/>
                        <a:gd name="connsiteX21" fmla="*/ 145053 w 352381"/>
                        <a:gd name="connsiteY21" fmla="*/ 28668 h 247652"/>
                        <a:gd name="connsiteX22" fmla="*/ 152450 w 352381"/>
                        <a:gd name="connsiteY22" fmla="*/ 10811 h 247652"/>
                        <a:gd name="connsiteX23" fmla="*/ 178549 w 352381"/>
                        <a:gd name="connsiteY23" fmla="*/ 0 h 247652"/>
                        <a:gd name="connsiteX0" fmla="*/ 178549 w 352381"/>
                        <a:gd name="connsiteY0" fmla="*/ 0 h 251261"/>
                        <a:gd name="connsiteX1" fmla="*/ 204649 w 352381"/>
                        <a:gd name="connsiteY1" fmla="*/ 10811 h 251261"/>
                        <a:gd name="connsiteX2" fmla="*/ 215281 w 352381"/>
                        <a:gd name="connsiteY2" fmla="*/ 36481 h 251261"/>
                        <a:gd name="connsiteX3" fmla="*/ 222365 w 352381"/>
                        <a:gd name="connsiteY3" fmla="*/ 37785 h 251261"/>
                        <a:gd name="connsiteX4" fmla="*/ 278086 w 352381"/>
                        <a:gd name="connsiteY4" fmla="*/ 24111 h 251261"/>
                        <a:gd name="connsiteX5" fmla="*/ 352381 w 352381"/>
                        <a:gd name="connsiteY5" fmla="*/ 24111 h 251261"/>
                        <a:gd name="connsiteX6" fmla="*/ 315233 w 352381"/>
                        <a:gd name="connsiteY6" fmla="*/ 228303 h 251261"/>
                        <a:gd name="connsiteX7" fmla="*/ 240938 w 352381"/>
                        <a:gd name="connsiteY7" fmla="*/ 228303 h 251261"/>
                        <a:gd name="connsiteX8" fmla="*/ 222365 w 352381"/>
                        <a:gd name="connsiteY8" fmla="*/ 214630 h 251261"/>
                        <a:gd name="connsiteX9" fmla="*/ 210112 w 352381"/>
                        <a:gd name="connsiteY9" fmla="*/ 223650 h 251261"/>
                        <a:gd name="connsiteX10" fmla="*/ 204648 w 352381"/>
                        <a:gd name="connsiteY10" fmla="*/ 236841 h 251261"/>
                        <a:gd name="connsiteX11" fmla="*/ 178548 w 352381"/>
                        <a:gd name="connsiteY11" fmla="*/ 247652 h 251261"/>
                        <a:gd name="connsiteX12" fmla="*/ 178549 w 352381"/>
                        <a:gd name="connsiteY12" fmla="*/ 247651 h 251261"/>
                        <a:gd name="connsiteX13" fmla="*/ 152450 w 352381"/>
                        <a:gd name="connsiteY13" fmla="*/ 236840 h 251261"/>
                        <a:gd name="connsiteX14" fmla="*/ 149055 w 352381"/>
                        <a:gd name="connsiteY14" fmla="*/ 228645 h 251261"/>
                        <a:gd name="connsiteX15" fmla="*/ 148591 w 352381"/>
                        <a:gd name="connsiteY15" fmla="*/ 228303 h 251261"/>
                        <a:gd name="connsiteX16" fmla="*/ 111443 w 352381"/>
                        <a:gd name="connsiteY16" fmla="*/ 228303 h 251261"/>
                        <a:gd name="connsiteX17" fmla="*/ 37148 w 352381"/>
                        <a:gd name="connsiteY17" fmla="*/ 228303 h 251261"/>
                        <a:gd name="connsiteX18" fmla="*/ 0 w 352381"/>
                        <a:gd name="connsiteY18" fmla="*/ 24111 h 251261"/>
                        <a:gd name="connsiteX19" fmla="*/ 74295 w 352381"/>
                        <a:gd name="connsiteY19" fmla="*/ 24111 h 251261"/>
                        <a:gd name="connsiteX20" fmla="*/ 139303 w 352381"/>
                        <a:gd name="connsiteY20" fmla="*/ 36075 h 251261"/>
                        <a:gd name="connsiteX21" fmla="*/ 145053 w 352381"/>
                        <a:gd name="connsiteY21" fmla="*/ 28668 h 251261"/>
                        <a:gd name="connsiteX22" fmla="*/ 152450 w 352381"/>
                        <a:gd name="connsiteY22" fmla="*/ 10811 h 251261"/>
                        <a:gd name="connsiteX23" fmla="*/ 178549 w 352381"/>
                        <a:gd name="connsiteY23" fmla="*/ 0 h 251261"/>
                        <a:gd name="connsiteX0" fmla="*/ 178549 w 352381"/>
                        <a:gd name="connsiteY0" fmla="*/ 0 h 251261"/>
                        <a:gd name="connsiteX1" fmla="*/ 204649 w 352381"/>
                        <a:gd name="connsiteY1" fmla="*/ 10811 h 251261"/>
                        <a:gd name="connsiteX2" fmla="*/ 215281 w 352381"/>
                        <a:gd name="connsiteY2" fmla="*/ 36481 h 251261"/>
                        <a:gd name="connsiteX3" fmla="*/ 222365 w 352381"/>
                        <a:gd name="connsiteY3" fmla="*/ 37785 h 251261"/>
                        <a:gd name="connsiteX4" fmla="*/ 278086 w 352381"/>
                        <a:gd name="connsiteY4" fmla="*/ 24111 h 251261"/>
                        <a:gd name="connsiteX5" fmla="*/ 352381 w 352381"/>
                        <a:gd name="connsiteY5" fmla="*/ 24111 h 251261"/>
                        <a:gd name="connsiteX6" fmla="*/ 315233 w 352381"/>
                        <a:gd name="connsiteY6" fmla="*/ 228303 h 251261"/>
                        <a:gd name="connsiteX7" fmla="*/ 240938 w 352381"/>
                        <a:gd name="connsiteY7" fmla="*/ 228303 h 251261"/>
                        <a:gd name="connsiteX8" fmla="*/ 222365 w 352381"/>
                        <a:gd name="connsiteY8" fmla="*/ 214630 h 251261"/>
                        <a:gd name="connsiteX9" fmla="*/ 210112 w 352381"/>
                        <a:gd name="connsiteY9" fmla="*/ 223650 h 251261"/>
                        <a:gd name="connsiteX10" fmla="*/ 204648 w 352381"/>
                        <a:gd name="connsiteY10" fmla="*/ 236841 h 251261"/>
                        <a:gd name="connsiteX11" fmla="*/ 178548 w 352381"/>
                        <a:gd name="connsiteY11" fmla="*/ 247652 h 251261"/>
                        <a:gd name="connsiteX12" fmla="*/ 178549 w 352381"/>
                        <a:gd name="connsiteY12" fmla="*/ 247651 h 251261"/>
                        <a:gd name="connsiteX13" fmla="*/ 152450 w 352381"/>
                        <a:gd name="connsiteY13" fmla="*/ 236840 h 251261"/>
                        <a:gd name="connsiteX14" fmla="*/ 149055 w 352381"/>
                        <a:gd name="connsiteY14" fmla="*/ 228645 h 251261"/>
                        <a:gd name="connsiteX15" fmla="*/ 148591 w 352381"/>
                        <a:gd name="connsiteY15" fmla="*/ 228303 h 251261"/>
                        <a:gd name="connsiteX16" fmla="*/ 111443 w 352381"/>
                        <a:gd name="connsiteY16" fmla="*/ 228303 h 251261"/>
                        <a:gd name="connsiteX17" fmla="*/ 37148 w 352381"/>
                        <a:gd name="connsiteY17" fmla="*/ 228303 h 251261"/>
                        <a:gd name="connsiteX18" fmla="*/ 0 w 352381"/>
                        <a:gd name="connsiteY18" fmla="*/ 24111 h 251261"/>
                        <a:gd name="connsiteX19" fmla="*/ 74295 w 352381"/>
                        <a:gd name="connsiteY19" fmla="*/ 24111 h 251261"/>
                        <a:gd name="connsiteX20" fmla="*/ 139303 w 352381"/>
                        <a:gd name="connsiteY20" fmla="*/ 36075 h 251261"/>
                        <a:gd name="connsiteX21" fmla="*/ 145053 w 352381"/>
                        <a:gd name="connsiteY21" fmla="*/ 28668 h 251261"/>
                        <a:gd name="connsiteX22" fmla="*/ 152450 w 352381"/>
                        <a:gd name="connsiteY22" fmla="*/ 10811 h 251261"/>
                        <a:gd name="connsiteX23" fmla="*/ 178549 w 352381"/>
                        <a:gd name="connsiteY23" fmla="*/ 0 h 251261"/>
                        <a:gd name="connsiteX0" fmla="*/ 178549 w 352381"/>
                        <a:gd name="connsiteY0" fmla="*/ 0 h 250613"/>
                        <a:gd name="connsiteX1" fmla="*/ 204649 w 352381"/>
                        <a:gd name="connsiteY1" fmla="*/ 10811 h 250613"/>
                        <a:gd name="connsiteX2" fmla="*/ 215281 w 352381"/>
                        <a:gd name="connsiteY2" fmla="*/ 36481 h 250613"/>
                        <a:gd name="connsiteX3" fmla="*/ 222365 w 352381"/>
                        <a:gd name="connsiteY3" fmla="*/ 37785 h 250613"/>
                        <a:gd name="connsiteX4" fmla="*/ 278086 w 352381"/>
                        <a:gd name="connsiteY4" fmla="*/ 24111 h 250613"/>
                        <a:gd name="connsiteX5" fmla="*/ 352381 w 352381"/>
                        <a:gd name="connsiteY5" fmla="*/ 24111 h 250613"/>
                        <a:gd name="connsiteX6" fmla="*/ 315233 w 352381"/>
                        <a:gd name="connsiteY6" fmla="*/ 228303 h 250613"/>
                        <a:gd name="connsiteX7" fmla="*/ 240938 w 352381"/>
                        <a:gd name="connsiteY7" fmla="*/ 228303 h 250613"/>
                        <a:gd name="connsiteX8" fmla="*/ 222365 w 352381"/>
                        <a:gd name="connsiteY8" fmla="*/ 214630 h 250613"/>
                        <a:gd name="connsiteX9" fmla="*/ 210112 w 352381"/>
                        <a:gd name="connsiteY9" fmla="*/ 223650 h 250613"/>
                        <a:gd name="connsiteX10" fmla="*/ 204648 w 352381"/>
                        <a:gd name="connsiteY10" fmla="*/ 236841 h 250613"/>
                        <a:gd name="connsiteX11" fmla="*/ 178548 w 352381"/>
                        <a:gd name="connsiteY11" fmla="*/ 247652 h 250613"/>
                        <a:gd name="connsiteX12" fmla="*/ 178549 w 352381"/>
                        <a:gd name="connsiteY12" fmla="*/ 247651 h 250613"/>
                        <a:gd name="connsiteX13" fmla="*/ 152450 w 352381"/>
                        <a:gd name="connsiteY13" fmla="*/ 236840 h 250613"/>
                        <a:gd name="connsiteX14" fmla="*/ 149055 w 352381"/>
                        <a:gd name="connsiteY14" fmla="*/ 228645 h 250613"/>
                        <a:gd name="connsiteX15" fmla="*/ 148591 w 352381"/>
                        <a:gd name="connsiteY15" fmla="*/ 228303 h 250613"/>
                        <a:gd name="connsiteX16" fmla="*/ 37148 w 352381"/>
                        <a:gd name="connsiteY16" fmla="*/ 228303 h 250613"/>
                        <a:gd name="connsiteX17" fmla="*/ 0 w 352381"/>
                        <a:gd name="connsiteY17" fmla="*/ 24111 h 250613"/>
                        <a:gd name="connsiteX18" fmla="*/ 74295 w 352381"/>
                        <a:gd name="connsiteY18" fmla="*/ 24111 h 250613"/>
                        <a:gd name="connsiteX19" fmla="*/ 139303 w 352381"/>
                        <a:gd name="connsiteY19" fmla="*/ 36075 h 250613"/>
                        <a:gd name="connsiteX20" fmla="*/ 145053 w 352381"/>
                        <a:gd name="connsiteY20" fmla="*/ 28668 h 250613"/>
                        <a:gd name="connsiteX21" fmla="*/ 152450 w 352381"/>
                        <a:gd name="connsiteY21" fmla="*/ 10811 h 250613"/>
                        <a:gd name="connsiteX22" fmla="*/ 178549 w 352381"/>
                        <a:gd name="connsiteY22" fmla="*/ 0 h 250613"/>
                        <a:gd name="connsiteX0" fmla="*/ 178549 w 352381"/>
                        <a:gd name="connsiteY0" fmla="*/ 0 h 250613"/>
                        <a:gd name="connsiteX1" fmla="*/ 204649 w 352381"/>
                        <a:gd name="connsiteY1" fmla="*/ 10811 h 250613"/>
                        <a:gd name="connsiteX2" fmla="*/ 215281 w 352381"/>
                        <a:gd name="connsiteY2" fmla="*/ 36481 h 250613"/>
                        <a:gd name="connsiteX3" fmla="*/ 222365 w 352381"/>
                        <a:gd name="connsiteY3" fmla="*/ 37785 h 250613"/>
                        <a:gd name="connsiteX4" fmla="*/ 278086 w 352381"/>
                        <a:gd name="connsiteY4" fmla="*/ 24111 h 250613"/>
                        <a:gd name="connsiteX5" fmla="*/ 352381 w 352381"/>
                        <a:gd name="connsiteY5" fmla="*/ 24111 h 250613"/>
                        <a:gd name="connsiteX6" fmla="*/ 315233 w 352381"/>
                        <a:gd name="connsiteY6" fmla="*/ 228303 h 250613"/>
                        <a:gd name="connsiteX7" fmla="*/ 240938 w 352381"/>
                        <a:gd name="connsiteY7" fmla="*/ 228303 h 250613"/>
                        <a:gd name="connsiteX8" fmla="*/ 222365 w 352381"/>
                        <a:gd name="connsiteY8" fmla="*/ 214630 h 250613"/>
                        <a:gd name="connsiteX9" fmla="*/ 210112 w 352381"/>
                        <a:gd name="connsiteY9" fmla="*/ 223650 h 250613"/>
                        <a:gd name="connsiteX10" fmla="*/ 178548 w 352381"/>
                        <a:gd name="connsiteY10" fmla="*/ 247652 h 250613"/>
                        <a:gd name="connsiteX11" fmla="*/ 178549 w 352381"/>
                        <a:gd name="connsiteY11" fmla="*/ 247651 h 250613"/>
                        <a:gd name="connsiteX12" fmla="*/ 152450 w 352381"/>
                        <a:gd name="connsiteY12" fmla="*/ 236840 h 250613"/>
                        <a:gd name="connsiteX13" fmla="*/ 149055 w 352381"/>
                        <a:gd name="connsiteY13" fmla="*/ 228645 h 250613"/>
                        <a:gd name="connsiteX14" fmla="*/ 148591 w 352381"/>
                        <a:gd name="connsiteY14" fmla="*/ 228303 h 250613"/>
                        <a:gd name="connsiteX15" fmla="*/ 37148 w 352381"/>
                        <a:gd name="connsiteY15" fmla="*/ 228303 h 250613"/>
                        <a:gd name="connsiteX16" fmla="*/ 0 w 352381"/>
                        <a:gd name="connsiteY16" fmla="*/ 24111 h 250613"/>
                        <a:gd name="connsiteX17" fmla="*/ 74295 w 352381"/>
                        <a:gd name="connsiteY17" fmla="*/ 24111 h 250613"/>
                        <a:gd name="connsiteX18" fmla="*/ 139303 w 352381"/>
                        <a:gd name="connsiteY18" fmla="*/ 36075 h 250613"/>
                        <a:gd name="connsiteX19" fmla="*/ 145053 w 352381"/>
                        <a:gd name="connsiteY19" fmla="*/ 28668 h 250613"/>
                        <a:gd name="connsiteX20" fmla="*/ 152450 w 352381"/>
                        <a:gd name="connsiteY20" fmla="*/ 10811 h 250613"/>
                        <a:gd name="connsiteX21" fmla="*/ 178549 w 352381"/>
                        <a:gd name="connsiteY21" fmla="*/ 0 h 250613"/>
                        <a:gd name="connsiteX0" fmla="*/ 178549 w 352381"/>
                        <a:gd name="connsiteY0" fmla="*/ 0 h 250613"/>
                        <a:gd name="connsiteX1" fmla="*/ 204649 w 352381"/>
                        <a:gd name="connsiteY1" fmla="*/ 10811 h 250613"/>
                        <a:gd name="connsiteX2" fmla="*/ 215281 w 352381"/>
                        <a:gd name="connsiteY2" fmla="*/ 36481 h 250613"/>
                        <a:gd name="connsiteX3" fmla="*/ 222365 w 352381"/>
                        <a:gd name="connsiteY3" fmla="*/ 37785 h 250613"/>
                        <a:gd name="connsiteX4" fmla="*/ 278086 w 352381"/>
                        <a:gd name="connsiteY4" fmla="*/ 24111 h 250613"/>
                        <a:gd name="connsiteX5" fmla="*/ 352381 w 352381"/>
                        <a:gd name="connsiteY5" fmla="*/ 24111 h 250613"/>
                        <a:gd name="connsiteX6" fmla="*/ 315233 w 352381"/>
                        <a:gd name="connsiteY6" fmla="*/ 228303 h 250613"/>
                        <a:gd name="connsiteX7" fmla="*/ 240938 w 352381"/>
                        <a:gd name="connsiteY7" fmla="*/ 228303 h 250613"/>
                        <a:gd name="connsiteX8" fmla="*/ 222365 w 352381"/>
                        <a:gd name="connsiteY8" fmla="*/ 214630 h 250613"/>
                        <a:gd name="connsiteX9" fmla="*/ 178548 w 352381"/>
                        <a:gd name="connsiteY9" fmla="*/ 247652 h 250613"/>
                        <a:gd name="connsiteX10" fmla="*/ 178549 w 352381"/>
                        <a:gd name="connsiteY10" fmla="*/ 247651 h 250613"/>
                        <a:gd name="connsiteX11" fmla="*/ 152450 w 352381"/>
                        <a:gd name="connsiteY11" fmla="*/ 236840 h 250613"/>
                        <a:gd name="connsiteX12" fmla="*/ 149055 w 352381"/>
                        <a:gd name="connsiteY12" fmla="*/ 228645 h 250613"/>
                        <a:gd name="connsiteX13" fmla="*/ 148591 w 352381"/>
                        <a:gd name="connsiteY13" fmla="*/ 228303 h 250613"/>
                        <a:gd name="connsiteX14" fmla="*/ 37148 w 352381"/>
                        <a:gd name="connsiteY14" fmla="*/ 228303 h 250613"/>
                        <a:gd name="connsiteX15" fmla="*/ 0 w 352381"/>
                        <a:gd name="connsiteY15" fmla="*/ 24111 h 250613"/>
                        <a:gd name="connsiteX16" fmla="*/ 74295 w 352381"/>
                        <a:gd name="connsiteY16" fmla="*/ 24111 h 250613"/>
                        <a:gd name="connsiteX17" fmla="*/ 139303 w 352381"/>
                        <a:gd name="connsiteY17" fmla="*/ 36075 h 250613"/>
                        <a:gd name="connsiteX18" fmla="*/ 145053 w 352381"/>
                        <a:gd name="connsiteY18" fmla="*/ 28668 h 250613"/>
                        <a:gd name="connsiteX19" fmla="*/ 152450 w 352381"/>
                        <a:gd name="connsiteY19" fmla="*/ 10811 h 250613"/>
                        <a:gd name="connsiteX20" fmla="*/ 178549 w 352381"/>
                        <a:gd name="connsiteY20" fmla="*/ 0 h 250613"/>
                        <a:gd name="connsiteX0" fmla="*/ 178549 w 352381"/>
                        <a:gd name="connsiteY0" fmla="*/ 0 h 247652"/>
                        <a:gd name="connsiteX1" fmla="*/ 204649 w 352381"/>
                        <a:gd name="connsiteY1" fmla="*/ 10811 h 247652"/>
                        <a:gd name="connsiteX2" fmla="*/ 215281 w 352381"/>
                        <a:gd name="connsiteY2" fmla="*/ 36481 h 247652"/>
                        <a:gd name="connsiteX3" fmla="*/ 222365 w 352381"/>
                        <a:gd name="connsiteY3" fmla="*/ 37785 h 247652"/>
                        <a:gd name="connsiteX4" fmla="*/ 278086 w 352381"/>
                        <a:gd name="connsiteY4" fmla="*/ 24111 h 247652"/>
                        <a:gd name="connsiteX5" fmla="*/ 352381 w 352381"/>
                        <a:gd name="connsiteY5" fmla="*/ 24111 h 247652"/>
                        <a:gd name="connsiteX6" fmla="*/ 315233 w 352381"/>
                        <a:gd name="connsiteY6" fmla="*/ 228303 h 247652"/>
                        <a:gd name="connsiteX7" fmla="*/ 222365 w 352381"/>
                        <a:gd name="connsiteY7" fmla="*/ 214630 h 247652"/>
                        <a:gd name="connsiteX8" fmla="*/ 178548 w 352381"/>
                        <a:gd name="connsiteY8" fmla="*/ 247652 h 247652"/>
                        <a:gd name="connsiteX9" fmla="*/ 178549 w 352381"/>
                        <a:gd name="connsiteY9" fmla="*/ 247651 h 247652"/>
                        <a:gd name="connsiteX10" fmla="*/ 152450 w 352381"/>
                        <a:gd name="connsiteY10" fmla="*/ 236840 h 247652"/>
                        <a:gd name="connsiteX11" fmla="*/ 149055 w 352381"/>
                        <a:gd name="connsiteY11" fmla="*/ 228645 h 247652"/>
                        <a:gd name="connsiteX12" fmla="*/ 148591 w 352381"/>
                        <a:gd name="connsiteY12" fmla="*/ 228303 h 247652"/>
                        <a:gd name="connsiteX13" fmla="*/ 37148 w 352381"/>
                        <a:gd name="connsiteY13" fmla="*/ 228303 h 247652"/>
                        <a:gd name="connsiteX14" fmla="*/ 0 w 352381"/>
                        <a:gd name="connsiteY14" fmla="*/ 24111 h 247652"/>
                        <a:gd name="connsiteX15" fmla="*/ 74295 w 352381"/>
                        <a:gd name="connsiteY15" fmla="*/ 24111 h 247652"/>
                        <a:gd name="connsiteX16" fmla="*/ 139303 w 352381"/>
                        <a:gd name="connsiteY16" fmla="*/ 36075 h 247652"/>
                        <a:gd name="connsiteX17" fmla="*/ 145053 w 352381"/>
                        <a:gd name="connsiteY17" fmla="*/ 28668 h 247652"/>
                        <a:gd name="connsiteX18" fmla="*/ 152450 w 352381"/>
                        <a:gd name="connsiteY18" fmla="*/ 10811 h 247652"/>
                        <a:gd name="connsiteX19" fmla="*/ 178549 w 352381"/>
                        <a:gd name="connsiteY19" fmla="*/ 0 h 247652"/>
                        <a:gd name="connsiteX0" fmla="*/ 178549 w 352381"/>
                        <a:gd name="connsiteY0" fmla="*/ 0 h 250748"/>
                        <a:gd name="connsiteX1" fmla="*/ 204649 w 352381"/>
                        <a:gd name="connsiteY1" fmla="*/ 10811 h 250748"/>
                        <a:gd name="connsiteX2" fmla="*/ 215281 w 352381"/>
                        <a:gd name="connsiteY2" fmla="*/ 36481 h 250748"/>
                        <a:gd name="connsiteX3" fmla="*/ 222365 w 352381"/>
                        <a:gd name="connsiteY3" fmla="*/ 37785 h 250748"/>
                        <a:gd name="connsiteX4" fmla="*/ 278086 w 352381"/>
                        <a:gd name="connsiteY4" fmla="*/ 24111 h 250748"/>
                        <a:gd name="connsiteX5" fmla="*/ 352381 w 352381"/>
                        <a:gd name="connsiteY5" fmla="*/ 24111 h 250748"/>
                        <a:gd name="connsiteX6" fmla="*/ 315233 w 352381"/>
                        <a:gd name="connsiteY6" fmla="*/ 228303 h 250748"/>
                        <a:gd name="connsiteX7" fmla="*/ 178548 w 352381"/>
                        <a:gd name="connsiteY7" fmla="*/ 247652 h 250748"/>
                        <a:gd name="connsiteX8" fmla="*/ 178549 w 352381"/>
                        <a:gd name="connsiteY8" fmla="*/ 247651 h 250748"/>
                        <a:gd name="connsiteX9" fmla="*/ 152450 w 352381"/>
                        <a:gd name="connsiteY9" fmla="*/ 236840 h 250748"/>
                        <a:gd name="connsiteX10" fmla="*/ 149055 w 352381"/>
                        <a:gd name="connsiteY10" fmla="*/ 228645 h 250748"/>
                        <a:gd name="connsiteX11" fmla="*/ 148591 w 352381"/>
                        <a:gd name="connsiteY11" fmla="*/ 228303 h 250748"/>
                        <a:gd name="connsiteX12" fmla="*/ 37148 w 352381"/>
                        <a:gd name="connsiteY12" fmla="*/ 228303 h 250748"/>
                        <a:gd name="connsiteX13" fmla="*/ 0 w 352381"/>
                        <a:gd name="connsiteY13" fmla="*/ 24111 h 250748"/>
                        <a:gd name="connsiteX14" fmla="*/ 74295 w 352381"/>
                        <a:gd name="connsiteY14" fmla="*/ 24111 h 250748"/>
                        <a:gd name="connsiteX15" fmla="*/ 139303 w 352381"/>
                        <a:gd name="connsiteY15" fmla="*/ 36075 h 250748"/>
                        <a:gd name="connsiteX16" fmla="*/ 145053 w 352381"/>
                        <a:gd name="connsiteY16" fmla="*/ 28668 h 250748"/>
                        <a:gd name="connsiteX17" fmla="*/ 152450 w 352381"/>
                        <a:gd name="connsiteY17" fmla="*/ 10811 h 250748"/>
                        <a:gd name="connsiteX18" fmla="*/ 178549 w 352381"/>
                        <a:gd name="connsiteY18" fmla="*/ 0 h 250748"/>
                        <a:gd name="connsiteX0" fmla="*/ 178549 w 352381"/>
                        <a:gd name="connsiteY0" fmla="*/ 0 h 250748"/>
                        <a:gd name="connsiteX1" fmla="*/ 204649 w 352381"/>
                        <a:gd name="connsiteY1" fmla="*/ 10811 h 250748"/>
                        <a:gd name="connsiteX2" fmla="*/ 215281 w 352381"/>
                        <a:gd name="connsiteY2" fmla="*/ 36481 h 250748"/>
                        <a:gd name="connsiteX3" fmla="*/ 222365 w 352381"/>
                        <a:gd name="connsiteY3" fmla="*/ 37785 h 250748"/>
                        <a:gd name="connsiteX4" fmla="*/ 278086 w 352381"/>
                        <a:gd name="connsiteY4" fmla="*/ 24111 h 250748"/>
                        <a:gd name="connsiteX5" fmla="*/ 352381 w 352381"/>
                        <a:gd name="connsiteY5" fmla="*/ 24111 h 250748"/>
                        <a:gd name="connsiteX6" fmla="*/ 315233 w 352381"/>
                        <a:gd name="connsiteY6" fmla="*/ 228303 h 250748"/>
                        <a:gd name="connsiteX7" fmla="*/ 178548 w 352381"/>
                        <a:gd name="connsiteY7" fmla="*/ 247652 h 250748"/>
                        <a:gd name="connsiteX8" fmla="*/ 178549 w 352381"/>
                        <a:gd name="connsiteY8" fmla="*/ 247651 h 250748"/>
                        <a:gd name="connsiteX9" fmla="*/ 152450 w 352381"/>
                        <a:gd name="connsiteY9" fmla="*/ 236840 h 250748"/>
                        <a:gd name="connsiteX10" fmla="*/ 149055 w 352381"/>
                        <a:gd name="connsiteY10" fmla="*/ 228645 h 250748"/>
                        <a:gd name="connsiteX11" fmla="*/ 37148 w 352381"/>
                        <a:gd name="connsiteY11" fmla="*/ 228303 h 250748"/>
                        <a:gd name="connsiteX12" fmla="*/ 0 w 352381"/>
                        <a:gd name="connsiteY12" fmla="*/ 24111 h 250748"/>
                        <a:gd name="connsiteX13" fmla="*/ 74295 w 352381"/>
                        <a:gd name="connsiteY13" fmla="*/ 24111 h 250748"/>
                        <a:gd name="connsiteX14" fmla="*/ 139303 w 352381"/>
                        <a:gd name="connsiteY14" fmla="*/ 36075 h 250748"/>
                        <a:gd name="connsiteX15" fmla="*/ 145053 w 352381"/>
                        <a:gd name="connsiteY15" fmla="*/ 28668 h 250748"/>
                        <a:gd name="connsiteX16" fmla="*/ 152450 w 352381"/>
                        <a:gd name="connsiteY16" fmla="*/ 10811 h 250748"/>
                        <a:gd name="connsiteX17" fmla="*/ 178549 w 352381"/>
                        <a:gd name="connsiteY17" fmla="*/ 0 h 250748"/>
                        <a:gd name="connsiteX0" fmla="*/ 178549 w 352381"/>
                        <a:gd name="connsiteY0" fmla="*/ 0 h 250748"/>
                        <a:gd name="connsiteX1" fmla="*/ 204649 w 352381"/>
                        <a:gd name="connsiteY1" fmla="*/ 10811 h 250748"/>
                        <a:gd name="connsiteX2" fmla="*/ 215281 w 352381"/>
                        <a:gd name="connsiteY2" fmla="*/ 36481 h 250748"/>
                        <a:gd name="connsiteX3" fmla="*/ 222365 w 352381"/>
                        <a:gd name="connsiteY3" fmla="*/ 37785 h 250748"/>
                        <a:gd name="connsiteX4" fmla="*/ 278086 w 352381"/>
                        <a:gd name="connsiteY4" fmla="*/ 24111 h 250748"/>
                        <a:gd name="connsiteX5" fmla="*/ 352381 w 352381"/>
                        <a:gd name="connsiteY5" fmla="*/ 24111 h 250748"/>
                        <a:gd name="connsiteX6" fmla="*/ 315233 w 352381"/>
                        <a:gd name="connsiteY6" fmla="*/ 228303 h 250748"/>
                        <a:gd name="connsiteX7" fmla="*/ 178548 w 352381"/>
                        <a:gd name="connsiteY7" fmla="*/ 247652 h 250748"/>
                        <a:gd name="connsiteX8" fmla="*/ 178549 w 352381"/>
                        <a:gd name="connsiteY8" fmla="*/ 247651 h 250748"/>
                        <a:gd name="connsiteX9" fmla="*/ 152450 w 352381"/>
                        <a:gd name="connsiteY9" fmla="*/ 236840 h 250748"/>
                        <a:gd name="connsiteX10" fmla="*/ 149055 w 352381"/>
                        <a:gd name="connsiteY10" fmla="*/ 228645 h 250748"/>
                        <a:gd name="connsiteX11" fmla="*/ 146025 w 352381"/>
                        <a:gd name="connsiteY11" fmla="*/ 226969 h 250748"/>
                        <a:gd name="connsiteX12" fmla="*/ 37148 w 352381"/>
                        <a:gd name="connsiteY12" fmla="*/ 228303 h 250748"/>
                        <a:gd name="connsiteX13" fmla="*/ 0 w 352381"/>
                        <a:gd name="connsiteY13" fmla="*/ 24111 h 250748"/>
                        <a:gd name="connsiteX14" fmla="*/ 74295 w 352381"/>
                        <a:gd name="connsiteY14" fmla="*/ 24111 h 250748"/>
                        <a:gd name="connsiteX15" fmla="*/ 139303 w 352381"/>
                        <a:gd name="connsiteY15" fmla="*/ 36075 h 250748"/>
                        <a:gd name="connsiteX16" fmla="*/ 145053 w 352381"/>
                        <a:gd name="connsiteY16" fmla="*/ 28668 h 250748"/>
                        <a:gd name="connsiteX17" fmla="*/ 152450 w 352381"/>
                        <a:gd name="connsiteY17" fmla="*/ 10811 h 250748"/>
                        <a:gd name="connsiteX18" fmla="*/ 178549 w 352381"/>
                        <a:gd name="connsiteY18" fmla="*/ 0 h 250748"/>
                        <a:gd name="connsiteX0" fmla="*/ 178549 w 352381"/>
                        <a:gd name="connsiteY0" fmla="*/ 0 h 250748"/>
                        <a:gd name="connsiteX1" fmla="*/ 204649 w 352381"/>
                        <a:gd name="connsiteY1" fmla="*/ 10811 h 250748"/>
                        <a:gd name="connsiteX2" fmla="*/ 215281 w 352381"/>
                        <a:gd name="connsiteY2" fmla="*/ 36481 h 250748"/>
                        <a:gd name="connsiteX3" fmla="*/ 222365 w 352381"/>
                        <a:gd name="connsiteY3" fmla="*/ 37785 h 250748"/>
                        <a:gd name="connsiteX4" fmla="*/ 278086 w 352381"/>
                        <a:gd name="connsiteY4" fmla="*/ 24111 h 250748"/>
                        <a:gd name="connsiteX5" fmla="*/ 352381 w 352381"/>
                        <a:gd name="connsiteY5" fmla="*/ 24111 h 250748"/>
                        <a:gd name="connsiteX6" fmla="*/ 315233 w 352381"/>
                        <a:gd name="connsiteY6" fmla="*/ 228303 h 250748"/>
                        <a:gd name="connsiteX7" fmla="*/ 178548 w 352381"/>
                        <a:gd name="connsiteY7" fmla="*/ 247652 h 250748"/>
                        <a:gd name="connsiteX8" fmla="*/ 178549 w 352381"/>
                        <a:gd name="connsiteY8" fmla="*/ 247651 h 250748"/>
                        <a:gd name="connsiteX9" fmla="*/ 152450 w 352381"/>
                        <a:gd name="connsiteY9" fmla="*/ 236840 h 250748"/>
                        <a:gd name="connsiteX10" fmla="*/ 149055 w 352381"/>
                        <a:gd name="connsiteY10" fmla="*/ 228645 h 250748"/>
                        <a:gd name="connsiteX11" fmla="*/ 37148 w 352381"/>
                        <a:gd name="connsiteY11" fmla="*/ 228303 h 250748"/>
                        <a:gd name="connsiteX12" fmla="*/ 0 w 352381"/>
                        <a:gd name="connsiteY12" fmla="*/ 24111 h 250748"/>
                        <a:gd name="connsiteX13" fmla="*/ 74295 w 352381"/>
                        <a:gd name="connsiteY13" fmla="*/ 24111 h 250748"/>
                        <a:gd name="connsiteX14" fmla="*/ 139303 w 352381"/>
                        <a:gd name="connsiteY14" fmla="*/ 36075 h 250748"/>
                        <a:gd name="connsiteX15" fmla="*/ 145053 w 352381"/>
                        <a:gd name="connsiteY15" fmla="*/ 28668 h 250748"/>
                        <a:gd name="connsiteX16" fmla="*/ 152450 w 352381"/>
                        <a:gd name="connsiteY16" fmla="*/ 10811 h 250748"/>
                        <a:gd name="connsiteX17" fmla="*/ 178549 w 352381"/>
                        <a:gd name="connsiteY17" fmla="*/ 0 h 250748"/>
                        <a:gd name="connsiteX0" fmla="*/ 178549 w 352381"/>
                        <a:gd name="connsiteY0" fmla="*/ 0 h 250748"/>
                        <a:gd name="connsiteX1" fmla="*/ 204649 w 352381"/>
                        <a:gd name="connsiteY1" fmla="*/ 10811 h 250748"/>
                        <a:gd name="connsiteX2" fmla="*/ 215281 w 352381"/>
                        <a:gd name="connsiteY2" fmla="*/ 36481 h 250748"/>
                        <a:gd name="connsiteX3" fmla="*/ 222365 w 352381"/>
                        <a:gd name="connsiteY3" fmla="*/ 37785 h 250748"/>
                        <a:gd name="connsiteX4" fmla="*/ 278086 w 352381"/>
                        <a:gd name="connsiteY4" fmla="*/ 24111 h 250748"/>
                        <a:gd name="connsiteX5" fmla="*/ 352381 w 352381"/>
                        <a:gd name="connsiteY5" fmla="*/ 24111 h 250748"/>
                        <a:gd name="connsiteX6" fmla="*/ 315233 w 352381"/>
                        <a:gd name="connsiteY6" fmla="*/ 228303 h 250748"/>
                        <a:gd name="connsiteX7" fmla="*/ 178548 w 352381"/>
                        <a:gd name="connsiteY7" fmla="*/ 247652 h 250748"/>
                        <a:gd name="connsiteX8" fmla="*/ 178549 w 352381"/>
                        <a:gd name="connsiteY8" fmla="*/ 247651 h 250748"/>
                        <a:gd name="connsiteX9" fmla="*/ 152450 w 352381"/>
                        <a:gd name="connsiteY9" fmla="*/ 236840 h 250748"/>
                        <a:gd name="connsiteX10" fmla="*/ 37148 w 352381"/>
                        <a:gd name="connsiteY10" fmla="*/ 228303 h 250748"/>
                        <a:gd name="connsiteX11" fmla="*/ 0 w 352381"/>
                        <a:gd name="connsiteY11" fmla="*/ 24111 h 250748"/>
                        <a:gd name="connsiteX12" fmla="*/ 74295 w 352381"/>
                        <a:gd name="connsiteY12" fmla="*/ 24111 h 250748"/>
                        <a:gd name="connsiteX13" fmla="*/ 139303 w 352381"/>
                        <a:gd name="connsiteY13" fmla="*/ 36075 h 250748"/>
                        <a:gd name="connsiteX14" fmla="*/ 145053 w 352381"/>
                        <a:gd name="connsiteY14" fmla="*/ 28668 h 250748"/>
                        <a:gd name="connsiteX15" fmla="*/ 152450 w 352381"/>
                        <a:gd name="connsiteY15" fmla="*/ 10811 h 250748"/>
                        <a:gd name="connsiteX16" fmla="*/ 178549 w 352381"/>
                        <a:gd name="connsiteY16" fmla="*/ 0 h 250748"/>
                        <a:gd name="connsiteX0" fmla="*/ 178549 w 352381"/>
                        <a:gd name="connsiteY0" fmla="*/ 0 h 250748"/>
                        <a:gd name="connsiteX1" fmla="*/ 204649 w 352381"/>
                        <a:gd name="connsiteY1" fmla="*/ 10811 h 250748"/>
                        <a:gd name="connsiteX2" fmla="*/ 215281 w 352381"/>
                        <a:gd name="connsiteY2" fmla="*/ 36481 h 250748"/>
                        <a:gd name="connsiteX3" fmla="*/ 222365 w 352381"/>
                        <a:gd name="connsiteY3" fmla="*/ 37785 h 250748"/>
                        <a:gd name="connsiteX4" fmla="*/ 278086 w 352381"/>
                        <a:gd name="connsiteY4" fmla="*/ 24111 h 250748"/>
                        <a:gd name="connsiteX5" fmla="*/ 352381 w 352381"/>
                        <a:gd name="connsiteY5" fmla="*/ 24111 h 250748"/>
                        <a:gd name="connsiteX6" fmla="*/ 315233 w 352381"/>
                        <a:gd name="connsiteY6" fmla="*/ 228303 h 250748"/>
                        <a:gd name="connsiteX7" fmla="*/ 178548 w 352381"/>
                        <a:gd name="connsiteY7" fmla="*/ 247652 h 250748"/>
                        <a:gd name="connsiteX8" fmla="*/ 178549 w 352381"/>
                        <a:gd name="connsiteY8" fmla="*/ 247651 h 250748"/>
                        <a:gd name="connsiteX9" fmla="*/ 37148 w 352381"/>
                        <a:gd name="connsiteY9" fmla="*/ 228303 h 250748"/>
                        <a:gd name="connsiteX10" fmla="*/ 0 w 352381"/>
                        <a:gd name="connsiteY10" fmla="*/ 24111 h 250748"/>
                        <a:gd name="connsiteX11" fmla="*/ 74295 w 352381"/>
                        <a:gd name="connsiteY11" fmla="*/ 24111 h 250748"/>
                        <a:gd name="connsiteX12" fmla="*/ 139303 w 352381"/>
                        <a:gd name="connsiteY12" fmla="*/ 36075 h 250748"/>
                        <a:gd name="connsiteX13" fmla="*/ 145053 w 352381"/>
                        <a:gd name="connsiteY13" fmla="*/ 28668 h 250748"/>
                        <a:gd name="connsiteX14" fmla="*/ 152450 w 352381"/>
                        <a:gd name="connsiteY14" fmla="*/ 10811 h 250748"/>
                        <a:gd name="connsiteX15" fmla="*/ 178549 w 352381"/>
                        <a:gd name="connsiteY15" fmla="*/ 0 h 250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352381" h="250748">
                          <a:moveTo>
                            <a:pt x="178549" y="0"/>
                          </a:moveTo>
                          <a:cubicBezTo>
                            <a:pt x="188742" y="0"/>
                            <a:pt x="197969" y="4131"/>
                            <a:pt x="204649" y="10811"/>
                          </a:cubicBezTo>
                          <a:lnTo>
                            <a:pt x="215281" y="36481"/>
                          </a:lnTo>
                          <a:lnTo>
                            <a:pt x="222365" y="37785"/>
                          </a:lnTo>
                          <a:cubicBezTo>
                            <a:pt x="240939" y="33227"/>
                            <a:pt x="259512" y="-12352"/>
                            <a:pt x="278086" y="24111"/>
                          </a:cubicBezTo>
                          <a:cubicBezTo>
                            <a:pt x="302851" y="72728"/>
                            <a:pt x="327616" y="-24506"/>
                            <a:pt x="352381" y="24111"/>
                          </a:cubicBezTo>
                          <a:lnTo>
                            <a:pt x="315233" y="228303"/>
                          </a:lnTo>
                          <a:cubicBezTo>
                            <a:pt x="286261" y="265560"/>
                            <a:pt x="201329" y="244427"/>
                            <a:pt x="178548" y="247652"/>
                          </a:cubicBezTo>
                          <a:lnTo>
                            <a:pt x="178549" y="247651"/>
                          </a:lnTo>
                          <a:cubicBezTo>
                            <a:pt x="154982" y="244426"/>
                            <a:pt x="66906" y="265560"/>
                            <a:pt x="37148" y="228303"/>
                          </a:cubicBezTo>
                          <a:lnTo>
                            <a:pt x="0" y="24111"/>
                          </a:lnTo>
                          <a:cubicBezTo>
                            <a:pt x="24765" y="-24506"/>
                            <a:pt x="49530" y="72728"/>
                            <a:pt x="74295" y="24111"/>
                          </a:cubicBezTo>
                          <a:cubicBezTo>
                            <a:pt x="95964" y="-18429"/>
                            <a:pt x="117634" y="50699"/>
                            <a:pt x="139303" y="36075"/>
                          </a:cubicBezTo>
                          <a:lnTo>
                            <a:pt x="145053" y="28668"/>
                          </a:lnTo>
                          <a:lnTo>
                            <a:pt x="152450" y="10811"/>
                          </a:lnTo>
                          <a:cubicBezTo>
                            <a:pt x="159129" y="4131"/>
                            <a:pt x="168357" y="0"/>
                            <a:pt x="178549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5B9BD5">
                            <a:lumMod val="5000"/>
                            <a:lumOff val="95000"/>
                          </a:srgbClr>
                        </a:gs>
                        <a:gs pos="49484">
                          <a:srgbClr val="5B9BD5">
                            <a:lumMod val="40000"/>
                            <a:lumOff val="60000"/>
                          </a:srgbClr>
                        </a:gs>
                        <a:gs pos="27448">
                          <a:srgbClr val="5B9BD5">
                            <a:lumMod val="20000"/>
                            <a:lumOff val="80000"/>
                          </a:srgbClr>
                        </a:gs>
                        <a:gs pos="14000">
                          <a:srgbClr val="5B9BD5">
                            <a:lumMod val="45000"/>
                            <a:lumOff val="55000"/>
                          </a:srgbClr>
                        </a:gs>
                        <a:gs pos="84800">
                          <a:srgbClr val="C2DAEF"/>
                        </a:gs>
                        <a:gs pos="68000">
                          <a:srgbClr val="5B9BD5">
                            <a:lumMod val="20000"/>
                            <a:lumOff val="80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0" scaled="0"/>
                    </a:gra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5" name="グループ化 34"/>
                <p:cNvGrpSpPr/>
                <p:nvPr/>
              </p:nvGrpSpPr>
              <p:grpSpPr>
                <a:xfrm>
                  <a:off x="4283373" y="3454724"/>
                  <a:ext cx="193151" cy="133543"/>
                  <a:chOff x="4277249" y="3434065"/>
                  <a:chExt cx="210084" cy="145250"/>
                </a:xfrm>
              </p:grpSpPr>
              <p:sp>
                <p:nvSpPr>
                  <p:cNvPr id="37" name="フリーフォーム 36"/>
                  <p:cNvSpPr/>
                  <p:nvPr/>
                </p:nvSpPr>
                <p:spPr>
                  <a:xfrm rot="9000000">
                    <a:off x="4294344" y="3434065"/>
                    <a:ext cx="192989" cy="145250"/>
                  </a:xfrm>
                  <a:custGeom>
                    <a:avLst/>
                    <a:gdLst>
                      <a:gd name="connsiteX0" fmla="*/ 307181 w 307181"/>
                      <a:gd name="connsiteY0" fmla="*/ 231195 h 231195"/>
                      <a:gd name="connsiteX1" fmla="*/ 173831 w 307181"/>
                      <a:gd name="connsiteY1" fmla="*/ 231195 h 231195"/>
                      <a:gd name="connsiteX2" fmla="*/ 133350 w 307181"/>
                      <a:gd name="connsiteY2" fmla="*/ 231195 h 231195"/>
                      <a:gd name="connsiteX3" fmla="*/ 0 w 307181"/>
                      <a:gd name="connsiteY3" fmla="*/ 231195 h 231195"/>
                      <a:gd name="connsiteX4" fmla="*/ 43458 w 307181"/>
                      <a:gd name="connsiteY4" fmla="*/ 0 h 231195"/>
                      <a:gd name="connsiteX5" fmla="*/ 130373 w 307181"/>
                      <a:gd name="connsiteY5" fmla="*/ 0 h 231195"/>
                      <a:gd name="connsiteX6" fmla="*/ 153591 w 307181"/>
                      <a:gd name="connsiteY6" fmla="*/ 123516 h 231195"/>
                      <a:gd name="connsiteX7" fmla="*/ 176808 w 307181"/>
                      <a:gd name="connsiteY7" fmla="*/ 0 h 231195"/>
                      <a:gd name="connsiteX8" fmla="*/ 263723 w 307181"/>
                      <a:gd name="connsiteY8" fmla="*/ 0 h 2311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07181" h="231195">
                        <a:moveTo>
                          <a:pt x="307181" y="231195"/>
                        </a:moveTo>
                        <a:lnTo>
                          <a:pt x="173831" y="231195"/>
                        </a:lnTo>
                        <a:lnTo>
                          <a:pt x="133350" y="231195"/>
                        </a:lnTo>
                        <a:lnTo>
                          <a:pt x="0" y="231195"/>
                        </a:lnTo>
                        <a:lnTo>
                          <a:pt x="43458" y="0"/>
                        </a:lnTo>
                        <a:lnTo>
                          <a:pt x="130373" y="0"/>
                        </a:lnTo>
                        <a:lnTo>
                          <a:pt x="153591" y="123516"/>
                        </a:lnTo>
                        <a:lnTo>
                          <a:pt x="176808" y="0"/>
                        </a:lnTo>
                        <a:lnTo>
                          <a:pt x="263723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フリーフォーム 37"/>
                  <p:cNvSpPr/>
                  <p:nvPr/>
                </p:nvSpPr>
                <p:spPr>
                  <a:xfrm rot="9000000">
                    <a:off x="4277249" y="3438645"/>
                    <a:ext cx="192989" cy="76871"/>
                  </a:xfrm>
                  <a:custGeom>
                    <a:avLst/>
                    <a:gdLst>
                      <a:gd name="connsiteX0" fmla="*/ 62861 w 307180"/>
                      <a:gd name="connsiteY0" fmla="*/ 122356 h 122356"/>
                      <a:gd name="connsiteX1" fmla="*/ 0 w 307180"/>
                      <a:gd name="connsiteY1" fmla="*/ 122356 h 122356"/>
                      <a:gd name="connsiteX2" fmla="*/ 23000 w 307180"/>
                      <a:gd name="connsiteY2" fmla="*/ 0 h 122356"/>
                      <a:gd name="connsiteX3" fmla="*/ 307180 w 307180"/>
                      <a:gd name="connsiteY3" fmla="*/ 122356 h 122356"/>
                      <a:gd name="connsiteX4" fmla="*/ 244320 w 307180"/>
                      <a:gd name="connsiteY4" fmla="*/ 122356 h 122356"/>
                      <a:gd name="connsiteX5" fmla="*/ 284181 w 307180"/>
                      <a:gd name="connsiteY5" fmla="*/ 0 h 122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0" h="122356">
                        <a:moveTo>
                          <a:pt x="62861" y="122356"/>
                        </a:moveTo>
                        <a:lnTo>
                          <a:pt x="0" y="122356"/>
                        </a:lnTo>
                        <a:lnTo>
                          <a:pt x="23000" y="0"/>
                        </a:lnTo>
                        <a:close/>
                        <a:moveTo>
                          <a:pt x="307180" y="122356"/>
                        </a:moveTo>
                        <a:lnTo>
                          <a:pt x="244320" y="122356"/>
                        </a:lnTo>
                        <a:lnTo>
                          <a:pt x="284181" y="0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" name="フリーフォーム 35"/>
                <p:cNvSpPr/>
                <p:nvPr/>
              </p:nvSpPr>
              <p:spPr>
                <a:xfrm rot="3600000">
                  <a:off x="4445081" y="3329955"/>
                  <a:ext cx="131102" cy="166436"/>
                </a:xfrm>
                <a:custGeom>
                  <a:avLst/>
                  <a:gdLst>
                    <a:gd name="connsiteX0" fmla="*/ 117592 w 235183"/>
                    <a:gd name="connsiteY0" fmla="*/ 0 h 308885"/>
                    <a:gd name="connsiteX1" fmla="*/ 235183 w 235183"/>
                    <a:gd name="connsiteY1" fmla="*/ 117592 h 308885"/>
                    <a:gd name="connsiteX2" fmla="*/ 169896 w 235183"/>
                    <a:gd name="connsiteY2" fmla="*/ 117592 h 308885"/>
                    <a:gd name="connsiteX3" fmla="*/ 144931 w 235183"/>
                    <a:gd name="connsiteY3" fmla="*/ 308885 h 308885"/>
                    <a:gd name="connsiteX4" fmla="*/ 90252 w 235183"/>
                    <a:gd name="connsiteY4" fmla="*/ 308885 h 308885"/>
                    <a:gd name="connsiteX5" fmla="*/ 65288 w 235183"/>
                    <a:gd name="connsiteY5" fmla="*/ 117592 h 308885"/>
                    <a:gd name="connsiteX6" fmla="*/ 0 w 235183"/>
                    <a:gd name="connsiteY6" fmla="*/ 117592 h 308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183" h="308885">
                      <a:moveTo>
                        <a:pt x="117592" y="0"/>
                      </a:moveTo>
                      <a:lnTo>
                        <a:pt x="235183" y="117592"/>
                      </a:lnTo>
                      <a:lnTo>
                        <a:pt x="169896" y="117592"/>
                      </a:lnTo>
                      <a:lnTo>
                        <a:pt x="144931" y="308885"/>
                      </a:lnTo>
                      <a:lnTo>
                        <a:pt x="90252" y="308885"/>
                      </a:lnTo>
                      <a:lnTo>
                        <a:pt x="65288" y="117592"/>
                      </a:lnTo>
                      <a:lnTo>
                        <a:pt x="0" y="1175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20" name="禁止 419"/>
            <p:cNvSpPr/>
            <p:nvPr/>
          </p:nvSpPr>
          <p:spPr>
            <a:xfrm>
              <a:off x="4179333" y="8637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037162" y="863715"/>
            <a:ext cx="1575175" cy="1575175"/>
            <a:chOff x="6037162" y="863715"/>
            <a:chExt cx="1575175" cy="1575175"/>
          </a:xfrm>
        </p:grpSpPr>
        <p:grpSp>
          <p:nvGrpSpPr>
            <p:cNvPr id="378" name="グループ化 377"/>
            <p:cNvGrpSpPr/>
            <p:nvPr/>
          </p:nvGrpSpPr>
          <p:grpSpPr>
            <a:xfrm>
              <a:off x="6230770" y="945653"/>
              <a:ext cx="1171516" cy="1364340"/>
              <a:chOff x="5994741" y="4451331"/>
              <a:chExt cx="834684" cy="972068"/>
            </a:xfrm>
          </p:grpSpPr>
          <p:sp>
            <p:nvSpPr>
              <p:cNvPr id="379" name="星 16 378"/>
              <p:cNvSpPr/>
              <p:nvPr/>
            </p:nvSpPr>
            <p:spPr>
              <a:xfrm>
                <a:off x="5994741" y="4588715"/>
                <a:ext cx="834684" cy="834684"/>
              </a:xfrm>
              <a:prstGeom prst="star16">
                <a:avLst>
                  <a:gd name="adj" fmla="val 42931"/>
                </a:avLst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星 16 379"/>
              <p:cNvSpPr/>
              <p:nvPr/>
            </p:nvSpPr>
            <p:spPr>
              <a:xfrm>
                <a:off x="6065712" y="4659686"/>
                <a:ext cx="692742" cy="692742"/>
              </a:xfrm>
              <a:prstGeom prst="star16">
                <a:avLst>
                  <a:gd name="adj" fmla="val 41742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円/楕円 90"/>
              <p:cNvSpPr/>
              <p:nvPr/>
            </p:nvSpPr>
            <p:spPr>
              <a:xfrm>
                <a:off x="6189435" y="4800802"/>
                <a:ext cx="437583" cy="4375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円/楕円 91"/>
              <p:cNvSpPr/>
              <p:nvPr/>
            </p:nvSpPr>
            <p:spPr>
              <a:xfrm>
                <a:off x="6474618" y="484786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円/楕円 92"/>
              <p:cNvSpPr/>
              <p:nvPr/>
            </p:nvSpPr>
            <p:spPr>
              <a:xfrm rot="20429586">
                <a:off x="6553360" y="4878059"/>
                <a:ext cx="45719" cy="175207"/>
              </a:xfrm>
              <a:custGeom>
                <a:avLst/>
                <a:gdLst>
                  <a:gd name="connsiteX0" fmla="*/ 0 w 200138"/>
                  <a:gd name="connsiteY0" fmla="*/ 399194 h 798388"/>
                  <a:gd name="connsiteX1" fmla="*/ 100069 w 200138"/>
                  <a:gd name="connsiteY1" fmla="*/ 0 h 798388"/>
                  <a:gd name="connsiteX2" fmla="*/ 200138 w 200138"/>
                  <a:gd name="connsiteY2" fmla="*/ 399194 h 798388"/>
                  <a:gd name="connsiteX3" fmla="*/ 100069 w 200138"/>
                  <a:gd name="connsiteY3" fmla="*/ 798388 h 798388"/>
                  <a:gd name="connsiteX4" fmla="*/ 0 w 200138"/>
                  <a:gd name="connsiteY4" fmla="*/ 399194 h 798388"/>
                  <a:gd name="connsiteX0" fmla="*/ 10728 w 106091"/>
                  <a:gd name="connsiteY0" fmla="*/ 399194 h 798388"/>
                  <a:gd name="connsiteX1" fmla="*/ 6022 w 106091"/>
                  <a:gd name="connsiteY1" fmla="*/ 0 h 798388"/>
                  <a:gd name="connsiteX2" fmla="*/ 106091 w 106091"/>
                  <a:gd name="connsiteY2" fmla="*/ 399194 h 798388"/>
                  <a:gd name="connsiteX3" fmla="*/ 6022 w 106091"/>
                  <a:gd name="connsiteY3" fmla="*/ 798388 h 798388"/>
                  <a:gd name="connsiteX4" fmla="*/ 10728 w 106091"/>
                  <a:gd name="connsiteY4" fmla="*/ 399194 h 798388"/>
                  <a:gd name="connsiteX0" fmla="*/ 16124 w 185305"/>
                  <a:gd name="connsiteY0" fmla="*/ 399204 h 798408"/>
                  <a:gd name="connsiteX1" fmla="*/ 11418 w 185305"/>
                  <a:gd name="connsiteY1" fmla="*/ 10 h 798408"/>
                  <a:gd name="connsiteX2" fmla="*/ 185305 w 185305"/>
                  <a:gd name="connsiteY2" fmla="*/ 408729 h 798408"/>
                  <a:gd name="connsiteX3" fmla="*/ 11418 w 185305"/>
                  <a:gd name="connsiteY3" fmla="*/ 798398 h 798408"/>
                  <a:gd name="connsiteX4" fmla="*/ 16124 w 185305"/>
                  <a:gd name="connsiteY4" fmla="*/ 399204 h 798408"/>
                  <a:gd name="connsiteX0" fmla="*/ 47315 w 178396"/>
                  <a:gd name="connsiteY0" fmla="*/ 401582 h 798400"/>
                  <a:gd name="connsiteX1" fmla="*/ 4509 w 178396"/>
                  <a:gd name="connsiteY1" fmla="*/ 6 h 798400"/>
                  <a:gd name="connsiteX2" fmla="*/ 178396 w 178396"/>
                  <a:gd name="connsiteY2" fmla="*/ 408725 h 798400"/>
                  <a:gd name="connsiteX3" fmla="*/ 4509 w 178396"/>
                  <a:gd name="connsiteY3" fmla="*/ 798394 h 798400"/>
                  <a:gd name="connsiteX4" fmla="*/ 47315 w 178396"/>
                  <a:gd name="connsiteY4" fmla="*/ 401582 h 798400"/>
                  <a:gd name="connsiteX0" fmla="*/ 70452 w 201533"/>
                  <a:gd name="connsiteY0" fmla="*/ 401582 h 802235"/>
                  <a:gd name="connsiteX1" fmla="*/ 27646 w 201533"/>
                  <a:gd name="connsiteY1" fmla="*/ 6 h 802235"/>
                  <a:gd name="connsiteX2" fmla="*/ 201533 w 201533"/>
                  <a:gd name="connsiteY2" fmla="*/ 408725 h 802235"/>
                  <a:gd name="connsiteX3" fmla="*/ 27646 w 201533"/>
                  <a:gd name="connsiteY3" fmla="*/ 798394 h 802235"/>
                  <a:gd name="connsiteX4" fmla="*/ 70452 w 201533"/>
                  <a:gd name="connsiteY4" fmla="*/ 401582 h 802235"/>
                  <a:gd name="connsiteX0" fmla="*/ 79542 w 210623"/>
                  <a:gd name="connsiteY0" fmla="*/ 406506 h 807159"/>
                  <a:gd name="connsiteX1" fmla="*/ 36736 w 210623"/>
                  <a:gd name="connsiteY1" fmla="*/ 4930 h 807159"/>
                  <a:gd name="connsiteX2" fmla="*/ 210623 w 210623"/>
                  <a:gd name="connsiteY2" fmla="*/ 413649 h 807159"/>
                  <a:gd name="connsiteX3" fmla="*/ 36736 w 210623"/>
                  <a:gd name="connsiteY3" fmla="*/ 803318 h 807159"/>
                  <a:gd name="connsiteX4" fmla="*/ 79542 w 210623"/>
                  <a:gd name="connsiteY4" fmla="*/ 406506 h 807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623" h="807159">
                    <a:moveTo>
                      <a:pt x="79542" y="406506"/>
                    </a:moveTo>
                    <a:cubicBezTo>
                      <a:pt x="79542" y="186037"/>
                      <a:pt x="-66073" y="46603"/>
                      <a:pt x="36736" y="4930"/>
                    </a:cubicBezTo>
                    <a:cubicBezTo>
                      <a:pt x="139545" y="-36743"/>
                      <a:pt x="210623" y="193180"/>
                      <a:pt x="210623" y="413649"/>
                    </a:cubicBezTo>
                    <a:cubicBezTo>
                      <a:pt x="210623" y="634118"/>
                      <a:pt x="118114" y="837846"/>
                      <a:pt x="36736" y="803318"/>
                    </a:cubicBezTo>
                    <a:cubicBezTo>
                      <a:pt x="-44642" y="768790"/>
                      <a:pt x="79542" y="626975"/>
                      <a:pt x="79542" y="4065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円柱 383"/>
              <p:cNvSpPr/>
              <p:nvPr/>
            </p:nvSpPr>
            <p:spPr>
              <a:xfrm>
                <a:off x="6361075" y="4727578"/>
                <a:ext cx="89731" cy="120281"/>
              </a:xfrm>
              <a:prstGeom prst="can">
                <a:avLst>
                  <a:gd name="adj" fmla="val 6408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円/楕円 92"/>
              <p:cNvSpPr/>
              <p:nvPr/>
            </p:nvSpPr>
            <p:spPr>
              <a:xfrm rot="20429586">
                <a:off x="6359825" y="4550649"/>
                <a:ext cx="45719" cy="207426"/>
              </a:xfrm>
              <a:custGeom>
                <a:avLst/>
                <a:gdLst>
                  <a:gd name="connsiteX0" fmla="*/ 0 w 200138"/>
                  <a:gd name="connsiteY0" fmla="*/ 399194 h 798388"/>
                  <a:gd name="connsiteX1" fmla="*/ 100069 w 200138"/>
                  <a:gd name="connsiteY1" fmla="*/ 0 h 798388"/>
                  <a:gd name="connsiteX2" fmla="*/ 200138 w 200138"/>
                  <a:gd name="connsiteY2" fmla="*/ 399194 h 798388"/>
                  <a:gd name="connsiteX3" fmla="*/ 100069 w 200138"/>
                  <a:gd name="connsiteY3" fmla="*/ 798388 h 798388"/>
                  <a:gd name="connsiteX4" fmla="*/ 0 w 200138"/>
                  <a:gd name="connsiteY4" fmla="*/ 399194 h 798388"/>
                  <a:gd name="connsiteX0" fmla="*/ 10728 w 106091"/>
                  <a:gd name="connsiteY0" fmla="*/ 399194 h 798388"/>
                  <a:gd name="connsiteX1" fmla="*/ 6022 w 106091"/>
                  <a:gd name="connsiteY1" fmla="*/ 0 h 798388"/>
                  <a:gd name="connsiteX2" fmla="*/ 106091 w 106091"/>
                  <a:gd name="connsiteY2" fmla="*/ 399194 h 798388"/>
                  <a:gd name="connsiteX3" fmla="*/ 6022 w 106091"/>
                  <a:gd name="connsiteY3" fmla="*/ 798388 h 798388"/>
                  <a:gd name="connsiteX4" fmla="*/ 10728 w 106091"/>
                  <a:gd name="connsiteY4" fmla="*/ 399194 h 798388"/>
                  <a:gd name="connsiteX0" fmla="*/ 16124 w 185305"/>
                  <a:gd name="connsiteY0" fmla="*/ 399204 h 798408"/>
                  <a:gd name="connsiteX1" fmla="*/ 11418 w 185305"/>
                  <a:gd name="connsiteY1" fmla="*/ 10 h 798408"/>
                  <a:gd name="connsiteX2" fmla="*/ 185305 w 185305"/>
                  <a:gd name="connsiteY2" fmla="*/ 408729 h 798408"/>
                  <a:gd name="connsiteX3" fmla="*/ 11418 w 185305"/>
                  <a:gd name="connsiteY3" fmla="*/ 798398 h 798408"/>
                  <a:gd name="connsiteX4" fmla="*/ 16124 w 185305"/>
                  <a:gd name="connsiteY4" fmla="*/ 399204 h 798408"/>
                  <a:gd name="connsiteX0" fmla="*/ 47315 w 178396"/>
                  <a:gd name="connsiteY0" fmla="*/ 401582 h 798400"/>
                  <a:gd name="connsiteX1" fmla="*/ 4509 w 178396"/>
                  <a:gd name="connsiteY1" fmla="*/ 6 h 798400"/>
                  <a:gd name="connsiteX2" fmla="*/ 178396 w 178396"/>
                  <a:gd name="connsiteY2" fmla="*/ 408725 h 798400"/>
                  <a:gd name="connsiteX3" fmla="*/ 4509 w 178396"/>
                  <a:gd name="connsiteY3" fmla="*/ 798394 h 798400"/>
                  <a:gd name="connsiteX4" fmla="*/ 47315 w 178396"/>
                  <a:gd name="connsiteY4" fmla="*/ 401582 h 798400"/>
                  <a:gd name="connsiteX0" fmla="*/ 70452 w 201533"/>
                  <a:gd name="connsiteY0" fmla="*/ 401582 h 802235"/>
                  <a:gd name="connsiteX1" fmla="*/ 27646 w 201533"/>
                  <a:gd name="connsiteY1" fmla="*/ 6 h 802235"/>
                  <a:gd name="connsiteX2" fmla="*/ 201533 w 201533"/>
                  <a:gd name="connsiteY2" fmla="*/ 408725 h 802235"/>
                  <a:gd name="connsiteX3" fmla="*/ 27646 w 201533"/>
                  <a:gd name="connsiteY3" fmla="*/ 798394 h 802235"/>
                  <a:gd name="connsiteX4" fmla="*/ 70452 w 201533"/>
                  <a:gd name="connsiteY4" fmla="*/ 401582 h 802235"/>
                  <a:gd name="connsiteX0" fmla="*/ 79542 w 210623"/>
                  <a:gd name="connsiteY0" fmla="*/ 406506 h 807159"/>
                  <a:gd name="connsiteX1" fmla="*/ 36736 w 210623"/>
                  <a:gd name="connsiteY1" fmla="*/ 4930 h 807159"/>
                  <a:gd name="connsiteX2" fmla="*/ 210623 w 210623"/>
                  <a:gd name="connsiteY2" fmla="*/ 413649 h 807159"/>
                  <a:gd name="connsiteX3" fmla="*/ 36736 w 210623"/>
                  <a:gd name="connsiteY3" fmla="*/ 803318 h 807159"/>
                  <a:gd name="connsiteX4" fmla="*/ 79542 w 210623"/>
                  <a:gd name="connsiteY4" fmla="*/ 406506 h 807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623" h="807159">
                    <a:moveTo>
                      <a:pt x="79542" y="406506"/>
                    </a:moveTo>
                    <a:cubicBezTo>
                      <a:pt x="79542" y="186037"/>
                      <a:pt x="-66073" y="46603"/>
                      <a:pt x="36736" y="4930"/>
                    </a:cubicBezTo>
                    <a:cubicBezTo>
                      <a:pt x="139545" y="-36743"/>
                      <a:pt x="210623" y="193180"/>
                      <a:pt x="210623" y="413649"/>
                    </a:cubicBezTo>
                    <a:cubicBezTo>
                      <a:pt x="210623" y="634118"/>
                      <a:pt x="118114" y="837846"/>
                      <a:pt x="36736" y="803318"/>
                    </a:cubicBezTo>
                    <a:cubicBezTo>
                      <a:pt x="-44642" y="768790"/>
                      <a:pt x="79542" y="626975"/>
                      <a:pt x="79542" y="40650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6" name="グループ化 385"/>
              <p:cNvGrpSpPr/>
              <p:nvPr/>
            </p:nvGrpSpPr>
            <p:grpSpPr>
              <a:xfrm rot="19800000">
                <a:off x="6212988" y="4451331"/>
                <a:ext cx="169925" cy="103093"/>
                <a:chOff x="5597463" y="4367213"/>
                <a:chExt cx="497789" cy="302008"/>
              </a:xfrm>
              <a:solidFill>
                <a:srgbClr val="FF0000"/>
              </a:solidFill>
            </p:grpSpPr>
            <p:sp>
              <p:nvSpPr>
                <p:cNvPr id="387" name="正方形/長方形 386"/>
                <p:cNvSpPr/>
                <p:nvPr/>
              </p:nvSpPr>
              <p:spPr>
                <a:xfrm>
                  <a:off x="5797832" y="4367213"/>
                  <a:ext cx="83856" cy="2405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正方形/長方形 387"/>
                <p:cNvSpPr/>
                <p:nvPr/>
              </p:nvSpPr>
              <p:spPr>
                <a:xfrm rot="19800000">
                  <a:off x="5597463" y="4428714"/>
                  <a:ext cx="83856" cy="2405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正方形/長方形 388"/>
                <p:cNvSpPr/>
                <p:nvPr/>
              </p:nvSpPr>
              <p:spPr>
                <a:xfrm rot="1800000" flipH="1">
                  <a:off x="6011396" y="4428715"/>
                  <a:ext cx="83856" cy="24050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21" name="禁止 420"/>
            <p:cNvSpPr/>
            <p:nvPr/>
          </p:nvSpPr>
          <p:spPr>
            <a:xfrm>
              <a:off x="6037162" y="8637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7924019" y="863715"/>
            <a:ext cx="1575175" cy="1575175"/>
            <a:chOff x="7924019" y="863715"/>
            <a:chExt cx="1575175" cy="1575175"/>
          </a:xfrm>
        </p:grpSpPr>
        <p:grpSp>
          <p:nvGrpSpPr>
            <p:cNvPr id="407" name="グループ化 406"/>
            <p:cNvGrpSpPr/>
            <p:nvPr/>
          </p:nvGrpSpPr>
          <p:grpSpPr>
            <a:xfrm>
              <a:off x="8323879" y="1045365"/>
              <a:ext cx="762064" cy="1198878"/>
              <a:chOff x="3360040" y="2928619"/>
              <a:chExt cx="888110" cy="1312863"/>
            </a:xfrm>
          </p:grpSpPr>
          <p:grpSp>
            <p:nvGrpSpPr>
              <p:cNvPr id="409" name="グループ化 408"/>
              <p:cNvGrpSpPr/>
              <p:nvPr/>
            </p:nvGrpSpPr>
            <p:grpSpPr>
              <a:xfrm>
                <a:off x="3771900" y="2928619"/>
                <a:ext cx="476250" cy="1312862"/>
                <a:chOff x="3771900" y="2928619"/>
                <a:chExt cx="476250" cy="1312862"/>
              </a:xfrm>
            </p:grpSpPr>
            <p:sp>
              <p:nvSpPr>
                <p:cNvPr id="415" name="フリーフォーム 414"/>
                <p:cNvSpPr/>
                <p:nvPr/>
              </p:nvSpPr>
              <p:spPr>
                <a:xfrm>
                  <a:off x="3771900" y="2999876"/>
                  <a:ext cx="476250" cy="1241605"/>
                </a:xfrm>
                <a:custGeom>
                  <a:avLst/>
                  <a:gdLst>
                    <a:gd name="connsiteX0" fmla="*/ 170260 w 476250"/>
                    <a:gd name="connsiteY0" fmla="*/ 0 h 1241605"/>
                    <a:gd name="connsiteX1" fmla="*/ 305991 w 476250"/>
                    <a:gd name="connsiteY1" fmla="*/ 0 h 1241605"/>
                    <a:gd name="connsiteX2" fmla="*/ 345772 w 476250"/>
                    <a:gd name="connsiteY2" fmla="*/ 220543 h 1241605"/>
                    <a:gd name="connsiteX3" fmla="*/ 406505 w 476250"/>
                    <a:gd name="connsiteY3" fmla="*/ 261490 h 1241605"/>
                    <a:gd name="connsiteX4" fmla="*/ 476250 w 476250"/>
                    <a:gd name="connsiteY4" fmla="*/ 429870 h 1241605"/>
                    <a:gd name="connsiteX5" fmla="*/ 476250 w 476250"/>
                    <a:gd name="connsiteY5" fmla="*/ 717357 h 1241605"/>
                    <a:gd name="connsiteX6" fmla="*/ 476250 w 476250"/>
                    <a:gd name="connsiteY6" fmla="*/ 925863 h 1241605"/>
                    <a:gd name="connsiteX7" fmla="*/ 476250 w 476250"/>
                    <a:gd name="connsiteY7" fmla="*/ 1190803 h 1241605"/>
                    <a:gd name="connsiteX8" fmla="*/ 425448 w 476250"/>
                    <a:gd name="connsiteY8" fmla="*/ 1241605 h 1241605"/>
                    <a:gd name="connsiteX9" fmla="*/ 50802 w 476250"/>
                    <a:gd name="connsiteY9" fmla="*/ 1241605 h 1241605"/>
                    <a:gd name="connsiteX10" fmla="*/ 0 w 476250"/>
                    <a:gd name="connsiteY10" fmla="*/ 1190803 h 1241605"/>
                    <a:gd name="connsiteX11" fmla="*/ 0 w 476250"/>
                    <a:gd name="connsiteY11" fmla="*/ 925863 h 1241605"/>
                    <a:gd name="connsiteX12" fmla="*/ 0 w 476250"/>
                    <a:gd name="connsiteY12" fmla="*/ 717357 h 1241605"/>
                    <a:gd name="connsiteX13" fmla="*/ 0 w 476250"/>
                    <a:gd name="connsiteY13" fmla="*/ 429870 h 1241605"/>
                    <a:gd name="connsiteX14" fmla="*/ 69745 w 476250"/>
                    <a:gd name="connsiteY14" fmla="*/ 261490 h 1241605"/>
                    <a:gd name="connsiteX15" fmla="*/ 130479 w 476250"/>
                    <a:gd name="connsiteY15" fmla="*/ 220543 h 124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76250" h="1241605">
                      <a:moveTo>
                        <a:pt x="170260" y="0"/>
                      </a:moveTo>
                      <a:lnTo>
                        <a:pt x="305991" y="0"/>
                      </a:lnTo>
                      <a:lnTo>
                        <a:pt x="345772" y="220543"/>
                      </a:lnTo>
                      <a:lnTo>
                        <a:pt x="406505" y="261490"/>
                      </a:lnTo>
                      <a:cubicBezTo>
                        <a:pt x="449597" y="304582"/>
                        <a:pt x="476250" y="364114"/>
                        <a:pt x="476250" y="429870"/>
                      </a:cubicBezTo>
                      <a:lnTo>
                        <a:pt x="476250" y="717357"/>
                      </a:lnTo>
                      <a:lnTo>
                        <a:pt x="476250" y="925863"/>
                      </a:lnTo>
                      <a:lnTo>
                        <a:pt x="476250" y="1190803"/>
                      </a:lnTo>
                      <a:cubicBezTo>
                        <a:pt x="476250" y="1218860"/>
                        <a:pt x="453505" y="1241605"/>
                        <a:pt x="425448" y="1241605"/>
                      </a:cubicBezTo>
                      <a:lnTo>
                        <a:pt x="50802" y="1241605"/>
                      </a:lnTo>
                      <a:cubicBezTo>
                        <a:pt x="22745" y="1241605"/>
                        <a:pt x="0" y="1218860"/>
                        <a:pt x="0" y="1190803"/>
                      </a:cubicBezTo>
                      <a:lnTo>
                        <a:pt x="0" y="925863"/>
                      </a:lnTo>
                      <a:lnTo>
                        <a:pt x="0" y="717357"/>
                      </a:lnTo>
                      <a:lnTo>
                        <a:pt x="0" y="429870"/>
                      </a:lnTo>
                      <a:cubicBezTo>
                        <a:pt x="0" y="364114"/>
                        <a:pt x="26653" y="304582"/>
                        <a:pt x="69745" y="261490"/>
                      </a:cubicBezTo>
                      <a:lnTo>
                        <a:pt x="130479" y="22054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片側の 2 つの角を丸めた四角形 415"/>
                <p:cNvSpPr/>
                <p:nvPr/>
              </p:nvSpPr>
              <p:spPr>
                <a:xfrm>
                  <a:off x="3932139" y="2928619"/>
                  <a:ext cx="155772" cy="78591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正方形/長方形 416"/>
                <p:cNvSpPr/>
                <p:nvPr/>
              </p:nvSpPr>
              <p:spPr>
                <a:xfrm>
                  <a:off x="3771900" y="3489325"/>
                  <a:ext cx="476250" cy="674540"/>
                </a:xfrm>
                <a:prstGeom prst="rect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テキスト ボックス 417"/>
                <p:cNvSpPr txBox="1"/>
                <p:nvPr/>
              </p:nvSpPr>
              <p:spPr>
                <a:xfrm rot="5400000">
                  <a:off x="3748967" y="3724631"/>
                  <a:ext cx="529642" cy="204976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DRINK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10" name="グループ化 409"/>
              <p:cNvGrpSpPr/>
              <p:nvPr/>
            </p:nvGrpSpPr>
            <p:grpSpPr>
              <a:xfrm>
                <a:off x="3360040" y="3620713"/>
                <a:ext cx="476250" cy="620769"/>
                <a:chOff x="3233738" y="3620713"/>
                <a:chExt cx="476250" cy="620769"/>
              </a:xfrm>
            </p:grpSpPr>
            <p:sp>
              <p:nvSpPr>
                <p:cNvPr id="411" name="角丸四角形 410"/>
                <p:cNvSpPr/>
                <p:nvPr/>
              </p:nvSpPr>
              <p:spPr>
                <a:xfrm>
                  <a:off x="3233738" y="3667623"/>
                  <a:ext cx="476250" cy="528140"/>
                </a:xfrm>
                <a:prstGeom prst="roundRect">
                  <a:avLst>
                    <a:gd name="adj" fmla="val 4167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角丸四角形 411"/>
                <p:cNvSpPr/>
                <p:nvPr/>
              </p:nvSpPr>
              <p:spPr>
                <a:xfrm>
                  <a:off x="3233738" y="3620713"/>
                  <a:ext cx="47625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角丸四角形 412"/>
                <p:cNvSpPr/>
                <p:nvPr/>
              </p:nvSpPr>
              <p:spPr>
                <a:xfrm>
                  <a:off x="3233738" y="4195763"/>
                  <a:ext cx="47625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テキスト ボックス 413"/>
                <p:cNvSpPr txBox="1"/>
                <p:nvPr/>
              </p:nvSpPr>
              <p:spPr>
                <a:xfrm rot="20700000">
                  <a:off x="3279408" y="3845228"/>
                  <a:ext cx="364485" cy="188050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vert="horz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炭酸</a:t>
                  </a:r>
                </a:p>
              </p:txBody>
            </p:sp>
          </p:grpSp>
        </p:grpSp>
        <p:sp>
          <p:nvSpPr>
            <p:cNvPr id="422" name="禁止 421"/>
            <p:cNvSpPr/>
            <p:nvPr/>
          </p:nvSpPr>
          <p:spPr>
            <a:xfrm>
              <a:off x="7924019" y="8637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179333" y="2794115"/>
            <a:ext cx="1575175" cy="1575175"/>
            <a:chOff x="4179333" y="2794115"/>
            <a:chExt cx="1575175" cy="1575175"/>
          </a:xfrm>
        </p:grpSpPr>
        <p:grpSp>
          <p:nvGrpSpPr>
            <p:cNvPr id="237" name="グループ化 236"/>
            <p:cNvGrpSpPr/>
            <p:nvPr/>
          </p:nvGrpSpPr>
          <p:grpSpPr>
            <a:xfrm>
              <a:off x="4343277" y="2930362"/>
              <a:ext cx="1301263" cy="1309214"/>
              <a:chOff x="6079952" y="947538"/>
              <a:chExt cx="1416733" cy="1425389"/>
            </a:xfrm>
          </p:grpSpPr>
          <p:grpSp>
            <p:nvGrpSpPr>
              <p:cNvPr id="238" name="グループ化 237"/>
              <p:cNvGrpSpPr/>
              <p:nvPr/>
            </p:nvGrpSpPr>
            <p:grpSpPr>
              <a:xfrm>
                <a:off x="6079952" y="947538"/>
                <a:ext cx="972471" cy="1266983"/>
                <a:chOff x="3911599" y="3871176"/>
                <a:chExt cx="972471" cy="1266983"/>
              </a:xfrm>
            </p:grpSpPr>
            <p:sp>
              <p:nvSpPr>
                <p:cNvPr id="290" name="フリーフォーム 289"/>
                <p:cNvSpPr/>
                <p:nvPr/>
              </p:nvSpPr>
              <p:spPr>
                <a:xfrm rot="16996360">
                  <a:off x="3852346" y="3930429"/>
                  <a:ext cx="1075979" cy="957473"/>
                </a:xfrm>
                <a:custGeom>
                  <a:avLst/>
                  <a:gdLst>
                    <a:gd name="connsiteX0" fmla="*/ 1011670 w 1075979"/>
                    <a:gd name="connsiteY0" fmla="*/ 81325 h 957473"/>
                    <a:gd name="connsiteX1" fmla="*/ 871899 w 1075979"/>
                    <a:gd name="connsiteY1" fmla="*/ 173499 h 957473"/>
                    <a:gd name="connsiteX2" fmla="*/ 869609 w 1075979"/>
                    <a:gd name="connsiteY2" fmla="*/ 180697 h 957473"/>
                    <a:gd name="connsiteX3" fmla="*/ 878970 w 1075979"/>
                    <a:gd name="connsiteY3" fmla="*/ 185045 h 957473"/>
                    <a:gd name="connsiteX4" fmla="*/ 1065576 w 1075979"/>
                    <a:gd name="connsiteY4" fmla="*/ 434873 h 957473"/>
                    <a:gd name="connsiteX5" fmla="*/ 745502 w 1075979"/>
                    <a:gd name="connsiteY5" fmla="*/ 925936 h 957473"/>
                    <a:gd name="connsiteX6" fmla="*/ 577473 w 1075979"/>
                    <a:gd name="connsiteY6" fmla="*/ 932915 h 957473"/>
                    <a:gd name="connsiteX7" fmla="*/ 545182 w 1075979"/>
                    <a:gd name="connsiteY7" fmla="*/ 924812 h 957473"/>
                    <a:gd name="connsiteX8" fmla="*/ 483100 w 1075979"/>
                    <a:gd name="connsiteY8" fmla="*/ 945566 h 957473"/>
                    <a:gd name="connsiteX9" fmla="*/ 8885 w 1075979"/>
                    <a:gd name="connsiteY9" fmla="*/ 684132 h 957473"/>
                    <a:gd name="connsiteX10" fmla="*/ 316273 w 1075979"/>
                    <a:gd name="connsiteY10" fmla="*/ 238329 h 957473"/>
                    <a:gd name="connsiteX11" fmla="*/ 381085 w 1075979"/>
                    <a:gd name="connsiteY11" fmla="*/ 229151 h 957473"/>
                    <a:gd name="connsiteX12" fmla="*/ 406350 w 1075979"/>
                    <a:gd name="connsiteY12" fmla="*/ 207471 h 957473"/>
                    <a:gd name="connsiteX13" fmla="*/ 559785 w 1075979"/>
                    <a:gd name="connsiteY13" fmla="*/ 138621 h 957473"/>
                    <a:gd name="connsiteX14" fmla="*/ 727814 w 1075979"/>
                    <a:gd name="connsiteY14" fmla="*/ 131642 h 957473"/>
                    <a:gd name="connsiteX15" fmla="*/ 771677 w 1075979"/>
                    <a:gd name="connsiteY15" fmla="*/ 142649 h 957473"/>
                    <a:gd name="connsiteX16" fmla="*/ 770632 w 1075979"/>
                    <a:gd name="connsiteY16" fmla="*/ 140475 h 957473"/>
                    <a:gd name="connsiteX17" fmla="*/ 765764 w 1075979"/>
                    <a:gd name="connsiteY17" fmla="*/ 108277 h 957473"/>
                    <a:gd name="connsiteX18" fmla="*/ 874041 w 1075979"/>
                    <a:gd name="connsiteY18" fmla="*/ 0 h 957473"/>
                    <a:gd name="connsiteX19" fmla="*/ 835778 w 1075979"/>
                    <a:gd name="connsiteY19" fmla="*/ 108277 h 957473"/>
                    <a:gd name="connsiteX20" fmla="*/ 835869 w 1075979"/>
                    <a:gd name="connsiteY20" fmla="*/ 108815 h 957473"/>
                    <a:gd name="connsiteX21" fmla="*/ 858613 w 1075979"/>
                    <a:gd name="connsiteY21" fmla="*/ 76709 h 957473"/>
                    <a:gd name="connsiteX22" fmla="*/ 1011670 w 1075979"/>
                    <a:gd name="connsiteY22" fmla="*/ 81325 h 957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075979" h="957473">
                      <a:moveTo>
                        <a:pt x="1011670" y="81325"/>
                      </a:moveTo>
                      <a:cubicBezTo>
                        <a:pt x="950946" y="85942"/>
                        <a:pt x="898818" y="121880"/>
                        <a:pt x="871899" y="173499"/>
                      </a:cubicBezTo>
                      <a:lnTo>
                        <a:pt x="869609" y="180697"/>
                      </a:lnTo>
                      <a:lnTo>
                        <a:pt x="878970" y="185045"/>
                      </a:lnTo>
                      <a:cubicBezTo>
                        <a:pt x="970500" y="238656"/>
                        <a:pt x="1039933" y="326168"/>
                        <a:pt x="1065576" y="434873"/>
                      </a:cubicBezTo>
                      <a:cubicBezTo>
                        <a:pt x="1116860" y="652285"/>
                        <a:pt x="973558" y="872140"/>
                        <a:pt x="745502" y="925936"/>
                      </a:cubicBezTo>
                      <a:cubicBezTo>
                        <a:pt x="688488" y="939385"/>
                        <a:pt x="631574" y="941181"/>
                        <a:pt x="577473" y="932915"/>
                      </a:cubicBezTo>
                      <a:lnTo>
                        <a:pt x="545182" y="924812"/>
                      </a:lnTo>
                      <a:lnTo>
                        <a:pt x="483100" y="945566"/>
                      </a:lnTo>
                      <a:cubicBezTo>
                        <a:pt x="267267" y="996478"/>
                        <a:pt x="54953" y="879430"/>
                        <a:pt x="8885" y="684132"/>
                      </a:cubicBezTo>
                      <a:cubicBezTo>
                        <a:pt x="-37183" y="488834"/>
                        <a:pt x="100439" y="289242"/>
                        <a:pt x="316273" y="238329"/>
                      </a:cubicBezTo>
                      <a:lnTo>
                        <a:pt x="381085" y="229151"/>
                      </a:lnTo>
                      <a:lnTo>
                        <a:pt x="406350" y="207471"/>
                      </a:lnTo>
                      <a:cubicBezTo>
                        <a:pt x="451054" y="175898"/>
                        <a:pt x="502771" y="152070"/>
                        <a:pt x="559785" y="138621"/>
                      </a:cubicBezTo>
                      <a:cubicBezTo>
                        <a:pt x="616799" y="125172"/>
                        <a:pt x="673713" y="123376"/>
                        <a:pt x="727814" y="131642"/>
                      </a:cubicBezTo>
                      <a:lnTo>
                        <a:pt x="771677" y="142649"/>
                      </a:lnTo>
                      <a:lnTo>
                        <a:pt x="770632" y="140475"/>
                      </a:lnTo>
                      <a:cubicBezTo>
                        <a:pt x="767468" y="130304"/>
                        <a:pt x="765764" y="119490"/>
                        <a:pt x="765764" y="108277"/>
                      </a:cubicBezTo>
                      <a:cubicBezTo>
                        <a:pt x="765764" y="48477"/>
                        <a:pt x="814241" y="0"/>
                        <a:pt x="874041" y="0"/>
                      </a:cubicBezTo>
                      <a:cubicBezTo>
                        <a:pt x="848532" y="31585"/>
                        <a:pt x="835778" y="69931"/>
                        <a:pt x="835778" y="108277"/>
                      </a:cubicBezTo>
                      <a:lnTo>
                        <a:pt x="835869" y="108815"/>
                      </a:lnTo>
                      <a:lnTo>
                        <a:pt x="858613" y="76709"/>
                      </a:lnTo>
                      <a:cubicBezTo>
                        <a:pt x="902153" y="35718"/>
                        <a:pt x="970679" y="37784"/>
                        <a:pt x="1011670" y="81325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片側の 2 つの角を丸めた四角形 290"/>
                <p:cNvSpPr/>
                <p:nvPr/>
              </p:nvSpPr>
              <p:spPr>
                <a:xfrm>
                  <a:off x="4128877" y="4798927"/>
                  <a:ext cx="675818" cy="3392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laid">
                  <a:fgClr>
                    <a:srgbClr val="FF7C80"/>
                  </a:fgClr>
                  <a:bgClr>
                    <a:srgbClr val="FF0066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フリーフォーム 292"/>
                <p:cNvSpPr/>
                <p:nvPr/>
              </p:nvSpPr>
              <p:spPr>
                <a:xfrm>
                  <a:off x="4297476" y="4667958"/>
                  <a:ext cx="323141" cy="176213"/>
                </a:xfrm>
                <a:custGeom>
                  <a:avLst/>
                  <a:gdLst>
                    <a:gd name="connsiteX0" fmla="*/ 109057 w 323141"/>
                    <a:gd name="connsiteY0" fmla="*/ 0 h 176213"/>
                    <a:gd name="connsiteX1" fmla="*/ 213831 w 323141"/>
                    <a:gd name="connsiteY1" fmla="*/ 0 h 176213"/>
                    <a:gd name="connsiteX2" fmla="*/ 240026 w 323141"/>
                    <a:gd name="connsiteY2" fmla="*/ 26195 h 176213"/>
                    <a:gd name="connsiteX3" fmla="*/ 240026 w 323141"/>
                    <a:gd name="connsiteY3" fmla="*/ 130480 h 176213"/>
                    <a:gd name="connsiteX4" fmla="*/ 323141 w 323141"/>
                    <a:gd name="connsiteY4" fmla="*/ 130480 h 176213"/>
                    <a:gd name="connsiteX5" fmla="*/ 322918 w 323141"/>
                    <a:gd name="connsiteY5" fmla="*/ 131418 h 176213"/>
                    <a:gd name="connsiteX6" fmla="*/ 317770 w 323141"/>
                    <a:gd name="connsiteY6" fmla="*/ 136147 h 176213"/>
                    <a:gd name="connsiteX7" fmla="*/ 161571 w 323141"/>
                    <a:gd name="connsiteY7" fmla="*/ 176213 h 176213"/>
                    <a:gd name="connsiteX8" fmla="*/ 5373 w 323141"/>
                    <a:gd name="connsiteY8" fmla="*/ 136147 h 176213"/>
                    <a:gd name="connsiteX9" fmla="*/ 223 w 323141"/>
                    <a:gd name="connsiteY9" fmla="*/ 131417 h 176213"/>
                    <a:gd name="connsiteX10" fmla="*/ 0 w 323141"/>
                    <a:gd name="connsiteY10" fmla="*/ 130480 h 176213"/>
                    <a:gd name="connsiteX11" fmla="*/ 82862 w 323141"/>
                    <a:gd name="connsiteY11" fmla="*/ 130480 h 176213"/>
                    <a:gd name="connsiteX12" fmla="*/ 82862 w 323141"/>
                    <a:gd name="connsiteY12" fmla="*/ 26195 h 176213"/>
                    <a:gd name="connsiteX13" fmla="*/ 109057 w 323141"/>
                    <a:gd name="connsiteY13" fmla="*/ 0 h 176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3141" h="176213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322918" y="131418"/>
                      </a:lnTo>
                      <a:lnTo>
                        <a:pt x="317770" y="136147"/>
                      </a:lnTo>
                      <a:cubicBezTo>
                        <a:pt x="277795" y="160902"/>
                        <a:pt x="222571" y="176213"/>
                        <a:pt x="161571" y="176213"/>
                      </a:cubicBezTo>
                      <a:cubicBezTo>
                        <a:pt x="100572" y="176213"/>
                        <a:pt x="45347" y="160902"/>
                        <a:pt x="5373" y="136147"/>
                      </a:cubicBezTo>
                      <a:lnTo>
                        <a:pt x="223" y="131417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4" name="グループ化 293"/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01" name="グループ化 300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6" name="円/楕円 33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7" name="円/楕円 33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2" name="グループ化 301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4" name="円/楕円 33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5" name="円/楕円 33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3" name="円/楕円 331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5" name="円/楕円 27"/>
                <p:cNvSpPr/>
                <p:nvPr/>
              </p:nvSpPr>
              <p:spPr>
                <a:xfrm>
                  <a:off x="4376923" y="4604797"/>
                  <a:ext cx="16424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円/楕円 27"/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7" name="円/楕円 27"/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8" name="正方形/長方形 67"/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9" name="円/楕円 27"/>
                <p:cNvSpPr/>
                <p:nvPr/>
              </p:nvSpPr>
              <p:spPr>
                <a:xfrm rot="10800000">
                  <a:off x="4183090" y="431463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0" name="円/楕円 27"/>
                <p:cNvSpPr/>
                <p:nvPr/>
              </p:nvSpPr>
              <p:spPr>
                <a:xfrm rot="10800000">
                  <a:off x="4589490" y="431463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9" name="グループ化 238"/>
              <p:cNvGrpSpPr/>
              <p:nvPr/>
            </p:nvGrpSpPr>
            <p:grpSpPr>
              <a:xfrm rot="900000">
                <a:off x="6702275" y="1628919"/>
                <a:ext cx="794410" cy="744008"/>
                <a:chOff x="6044796" y="957239"/>
                <a:chExt cx="1556044" cy="1457319"/>
              </a:xfrm>
            </p:grpSpPr>
            <p:grpSp>
              <p:nvGrpSpPr>
                <p:cNvPr id="240" name="グループ化 239"/>
                <p:cNvGrpSpPr/>
                <p:nvPr/>
              </p:nvGrpSpPr>
              <p:grpSpPr>
                <a:xfrm>
                  <a:off x="6044796" y="1168230"/>
                  <a:ext cx="1556044" cy="966581"/>
                  <a:chOff x="6044796" y="1168230"/>
                  <a:chExt cx="1556044" cy="966581"/>
                </a:xfrm>
              </p:grpSpPr>
              <p:grpSp>
                <p:nvGrpSpPr>
                  <p:cNvPr id="250" name="グループ化 249"/>
                  <p:cNvGrpSpPr/>
                  <p:nvPr/>
                </p:nvGrpSpPr>
                <p:grpSpPr>
                  <a:xfrm>
                    <a:off x="6044796" y="1168230"/>
                    <a:ext cx="1556044" cy="966581"/>
                    <a:chOff x="7627353" y="2698603"/>
                    <a:chExt cx="2917825" cy="1812490"/>
                  </a:xfrm>
                </p:grpSpPr>
                <p:sp>
                  <p:nvSpPr>
                    <p:cNvPr id="269" name="正方形/長方形 268"/>
                    <p:cNvSpPr/>
                    <p:nvPr/>
                  </p:nvSpPr>
                  <p:spPr>
                    <a:xfrm>
                      <a:off x="7731493" y="3369523"/>
                      <a:ext cx="819785" cy="107293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100000">
                          <a:srgbClr val="5B9BD5">
                            <a:lumMod val="40000"/>
                            <a:lumOff val="60000"/>
                          </a:srgbClr>
                        </a:gs>
                      </a:gsLst>
                      <a:lin ang="16200000" scaled="1"/>
                      <a:tileRect/>
                    </a:gradFill>
                    <a:ln w="952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0" name="フリーフォーム 269"/>
                    <p:cNvSpPr/>
                    <p:nvPr/>
                  </p:nvSpPr>
                  <p:spPr>
                    <a:xfrm>
                      <a:off x="7627353" y="2698603"/>
                      <a:ext cx="2917825" cy="1812490"/>
                    </a:xfrm>
                    <a:custGeom>
                      <a:avLst/>
                      <a:gdLst>
                        <a:gd name="connsiteX0" fmla="*/ 127000 w 2917825"/>
                        <a:gd name="connsiteY0" fmla="*/ 709020 h 1812490"/>
                        <a:gd name="connsiteX1" fmla="*/ 127000 w 2917825"/>
                        <a:gd name="connsiteY1" fmla="*/ 1698137 h 1812490"/>
                        <a:gd name="connsiteX2" fmla="*/ 898525 w 2917825"/>
                        <a:gd name="connsiteY2" fmla="*/ 1698137 h 1812490"/>
                        <a:gd name="connsiteX3" fmla="*/ 898525 w 2917825"/>
                        <a:gd name="connsiteY3" fmla="*/ 709020 h 1812490"/>
                        <a:gd name="connsiteX4" fmla="*/ 111595 w 2917825"/>
                        <a:gd name="connsiteY4" fmla="*/ 0 h 1812490"/>
                        <a:gd name="connsiteX5" fmla="*/ 2806230 w 2917825"/>
                        <a:gd name="connsiteY5" fmla="*/ 0 h 1812490"/>
                        <a:gd name="connsiteX6" fmla="*/ 2917825 w 2917825"/>
                        <a:gd name="connsiteY6" fmla="*/ 111595 h 1812490"/>
                        <a:gd name="connsiteX7" fmla="*/ 2917825 w 2917825"/>
                        <a:gd name="connsiteY7" fmla="*/ 1700895 h 1812490"/>
                        <a:gd name="connsiteX8" fmla="*/ 2806230 w 2917825"/>
                        <a:gd name="connsiteY8" fmla="*/ 1812490 h 1812490"/>
                        <a:gd name="connsiteX9" fmla="*/ 111595 w 2917825"/>
                        <a:gd name="connsiteY9" fmla="*/ 1812490 h 1812490"/>
                        <a:gd name="connsiteX10" fmla="*/ 0 w 2917825"/>
                        <a:gd name="connsiteY10" fmla="*/ 1700895 h 1812490"/>
                        <a:gd name="connsiteX11" fmla="*/ 0 w 2917825"/>
                        <a:gd name="connsiteY11" fmla="*/ 111595 h 1812490"/>
                        <a:gd name="connsiteX12" fmla="*/ 111595 w 2917825"/>
                        <a:gd name="connsiteY12" fmla="*/ 0 h 18124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917825" h="1812490">
                          <a:moveTo>
                            <a:pt x="127000" y="709020"/>
                          </a:moveTo>
                          <a:lnTo>
                            <a:pt x="127000" y="1698137"/>
                          </a:lnTo>
                          <a:lnTo>
                            <a:pt x="898525" y="1698137"/>
                          </a:lnTo>
                          <a:lnTo>
                            <a:pt x="898525" y="709020"/>
                          </a:lnTo>
                          <a:close/>
                          <a:moveTo>
                            <a:pt x="111595" y="0"/>
                          </a:moveTo>
                          <a:lnTo>
                            <a:pt x="2806230" y="0"/>
                          </a:lnTo>
                          <a:cubicBezTo>
                            <a:pt x="2867862" y="0"/>
                            <a:pt x="2917825" y="49963"/>
                            <a:pt x="2917825" y="111595"/>
                          </a:cubicBezTo>
                          <a:lnTo>
                            <a:pt x="2917825" y="1700895"/>
                          </a:lnTo>
                          <a:cubicBezTo>
                            <a:pt x="2917825" y="1762527"/>
                            <a:pt x="2867862" y="1812490"/>
                            <a:pt x="2806230" y="1812490"/>
                          </a:cubicBezTo>
                          <a:lnTo>
                            <a:pt x="111595" y="1812490"/>
                          </a:lnTo>
                          <a:cubicBezTo>
                            <a:pt x="49963" y="1812490"/>
                            <a:pt x="0" y="1762527"/>
                            <a:pt x="0" y="1700895"/>
                          </a:cubicBezTo>
                          <a:lnTo>
                            <a:pt x="0" y="111595"/>
                          </a:lnTo>
                          <a:cubicBezTo>
                            <a:pt x="0" y="49963"/>
                            <a:pt x="49963" y="0"/>
                            <a:pt x="111595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ysClr val="window" lastClr="FFFFFF">
                            <a:lumMod val="75000"/>
                          </a:sysClr>
                        </a:gs>
                        <a:gs pos="100000">
                          <a:sysClr val="window" lastClr="FFFFFF"/>
                        </a:gs>
                      </a:gsLst>
                      <a:lin ang="18900000" scaled="1"/>
                      <a:tileRect/>
                    </a:gra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1" name="正方形/長方形 270"/>
                    <p:cNvSpPr/>
                    <p:nvPr/>
                  </p:nvSpPr>
                  <p:spPr>
                    <a:xfrm>
                      <a:off x="8598903" y="3728085"/>
                      <a:ext cx="1828800" cy="676275"/>
                    </a:xfrm>
                    <a:prstGeom prst="rect">
                      <a:avLst/>
                    </a:prstGeom>
                    <a:pattFill prst="weave">
                      <a:fgClr>
                        <a:srgbClr val="ED7D31">
                          <a:lumMod val="60000"/>
                          <a:lumOff val="40000"/>
                        </a:srgbClr>
                      </a:fgClr>
                      <a:bgClr>
                        <a:sysClr val="window" lastClr="FFFFFF"/>
                      </a:bgClr>
                    </a:pattFill>
                    <a:ln w="9525" cap="flat" cmpd="sng" algn="ctr"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cxnSp>
                  <p:nvCxnSpPr>
                    <p:cNvPr id="272" name="直線コネクタ 271"/>
                    <p:cNvCxnSpPr>
                      <a:stCxn id="271" idx="1"/>
                    </p:cNvCxnSpPr>
                    <p:nvPr/>
                  </p:nvCxnSpPr>
                  <p:spPr>
                    <a:xfrm>
                      <a:off x="8598903" y="4066223"/>
                      <a:ext cx="1838325" cy="952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</p:cxnSp>
                <p:cxnSp>
                  <p:nvCxnSpPr>
                    <p:cNvPr id="273" name="直線コネクタ 272"/>
                    <p:cNvCxnSpPr/>
                    <p:nvPr/>
                  </p:nvCxnSpPr>
                  <p:spPr>
                    <a:xfrm>
                      <a:off x="8598903" y="3894773"/>
                      <a:ext cx="1838325" cy="952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</p:cxnSp>
                <p:cxnSp>
                  <p:nvCxnSpPr>
                    <p:cNvPr id="274" name="直線コネクタ 273"/>
                    <p:cNvCxnSpPr/>
                    <p:nvPr/>
                  </p:nvCxnSpPr>
                  <p:spPr>
                    <a:xfrm>
                      <a:off x="8598903" y="4218623"/>
                      <a:ext cx="1838325" cy="952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prstDash val="dash"/>
                      <a:miter lim="800000"/>
                    </a:ln>
                    <a:effectLst/>
                  </p:spPr>
                </p:cxnSp>
                <p:sp>
                  <p:nvSpPr>
                    <p:cNvPr id="275" name="テキスト ボックス 274"/>
                    <p:cNvSpPr txBox="1"/>
                    <p:nvPr/>
                  </p:nvSpPr>
                  <p:spPr>
                    <a:xfrm>
                      <a:off x="7731492" y="2748145"/>
                      <a:ext cx="2073580" cy="60932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氏　名</a:t>
                      </a:r>
                      <a:r>
                        <a:rPr kumimoji="0" lang="ja-JP" altLang="en-US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：□□　□□</a:t>
                      </a:r>
                      <a:endParaRPr kumimoji="0" lang="en-US" altLang="ja-JP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住　所</a:t>
                      </a:r>
                      <a:r>
                        <a:rPr kumimoji="0" lang="ja-JP" altLang="en-US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：○○県△△市▽▽町◇丁目□番地○号</a:t>
                      </a:r>
                      <a:endParaRPr kumimoji="0" lang="en-US" altLang="ja-JP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生年月日</a:t>
                      </a:r>
                      <a:r>
                        <a:rPr kumimoji="0" lang="ja-JP" altLang="en-US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：平成○○年○月○日　　</a:t>
                      </a: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性　別</a:t>
                      </a:r>
                      <a:r>
                        <a:rPr kumimoji="0" lang="ja-JP" altLang="en-US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：□</a:t>
                      </a:r>
                    </a:p>
                  </p:txBody>
                </p:sp>
                <p:sp>
                  <p:nvSpPr>
                    <p:cNvPr id="276" name="テキスト ボックス 275"/>
                    <p:cNvSpPr txBox="1"/>
                    <p:nvPr/>
                  </p:nvSpPr>
                  <p:spPr>
                    <a:xfrm>
                      <a:off x="8613561" y="3467321"/>
                      <a:ext cx="1030371" cy="16335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20XX</a:t>
                      </a: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0" lang="en-US" altLang="ja-JP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0" lang="en-US" altLang="ja-JP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0" lang="ja-JP" altLang="en-US" sz="7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日まで有効</a:t>
                      </a: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p:txBody>
                </p:sp>
                <p:sp>
                  <p:nvSpPr>
                    <p:cNvPr id="277" name="テキスト ボックス 276"/>
                    <p:cNvSpPr txBox="1"/>
                    <p:nvPr/>
                  </p:nvSpPr>
                  <p:spPr>
                    <a:xfrm>
                      <a:off x="9934575" y="2795753"/>
                      <a:ext cx="481100" cy="25062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個人番号</a:t>
                      </a:r>
                      <a:endParaRPr kumimoji="0" lang="en-US" altLang="ja-JP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カード</a:t>
                      </a:r>
                    </a:p>
                  </p:txBody>
                </p:sp>
                <p:grpSp>
                  <p:nvGrpSpPr>
                    <p:cNvPr id="278" name="グループ化 277"/>
                    <p:cNvGrpSpPr/>
                    <p:nvPr/>
                  </p:nvGrpSpPr>
                  <p:grpSpPr>
                    <a:xfrm>
                      <a:off x="9952032" y="3302058"/>
                      <a:ext cx="410617" cy="367596"/>
                      <a:chOff x="5631654" y="-26213"/>
                      <a:chExt cx="404948" cy="418044"/>
                    </a:xfrm>
                  </p:grpSpPr>
                  <p:grpSp>
                    <p:nvGrpSpPr>
                      <p:cNvPr id="282" name="グループ化 281"/>
                      <p:cNvGrpSpPr/>
                      <p:nvPr/>
                    </p:nvGrpSpPr>
                    <p:grpSpPr>
                      <a:xfrm>
                        <a:off x="5631654" y="-26202"/>
                        <a:ext cx="404948" cy="334849"/>
                        <a:chOff x="4339640" y="3267059"/>
                        <a:chExt cx="309314" cy="240355"/>
                      </a:xfrm>
                      <a:gradFill flip="none" rotWithShape="1">
                        <a:gsLst>
                          <a:gs pos="0">
                            <a:srgbClr val="FFC000">
                              <a:lumMod val="67000"/>
                            </a:srgbClr>
                          </a:gs>
                          <a:gs pos="48000">
                            <a:srgbClr val="FFC000">
                              <a:lumMod val="97000"/>
                              <a:lumOff val="3000"/>
                            </a:srgbClr>
                          </a:gs>
                          <a:gs pos="100000">
                            <a:srgbClr val="FFC000">
                              <a:lumMod val="60000"/>
                              <a:lumOff val="40000"/>
                            </a:srgbClr>
                          </a:gs>
                        </a:gsLst>
                        <a:lin ang="18900000" scaled="1"/>
                        <a:tileRect/>
                      </a:gradFill>
                    </p:grpSpPr>
                    <p:sp>
                      <p:nvSpPr>
                        <p:cNvPr id="286" name="片側の 2 つの角を丸めた四角形 285"/>
                        <p:cNvSpPr/>
                        <p:nvPr/>
                      </p:nvSpPr>
                      <p:spPr>
                        <a:xfrm>
                          <a:off x="4339641" y="3267059"/>
                          <a:ext cx="309313" cy="61252"/>
                        </a:xfrm>
                        <a:prstGeom prst="round2SameRect">
                          <a:avLst>
                            <a:gd name="adj1" fmla="val 50000"/>
                            <a:gd name="adj2" fmla="val 0"/>
                          </a:avLst>
                        </a:prstGeom>
                        <a:noFill/>
                        <a:ln w="6350" cap="flat" cmpd="sng" algn="ctr">
                          <a:solidFill>
                            <a:srgbClr val="5B9BD5">
                              <a:lumMod val="60000"/>
                              <a:lumOff val="40000"/>
                            </a:srgbClr>
                          </a:solidFill>
                          <a:prstDash val="dash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87" name="正方形/長方形 286"/>
                        <p:cNvSpPr/>
                        <p:nvPr/>
                      </p:nvSpPr>
                      <p:spPr>
                        <a:xfrm>
                          <a:off x="4339640" y="3328311"/>
                          <a:ext cx="309313" cy="59701"/>
                        </a:xfrm>
                        <a:prstGeom prst="rect">
                          <a:avLst/>
                        </a:prstGeom>
                        <a:noFill/>
                        <a:ln w="6350" cap="flat" cmpd="sng" algn="ctr">
                          <a:solidFill>
                            <a:srgbClr val="5B9BD5">
                              <a:lumMod val="60000"/>
                              <a:lumOff val="40000"/>
                            </a:srgbClr>
                          </a:solidFill>
                          <a:prstDash val="dash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88" name="正方形/長方形 287"/>
                        <p:cNvSpPr/>
                        <p:nvPr/>
                      </p:nvSpPr>
                      <p:spPr>
                        <a:xfrm>
                          <a:off x="4339640" y="3388012"/>
                          <a:ext cx="309313" cy="59701"/>
                        </a:xfrm>
                        <a:prstGeom prst="rect">
                          <a:avLst/>
                        </a:prstGeom>
                        <a:noFill/>
                        <a:ln w="6350" cap="flat" cmpd="sng" algn="ctr">
                          <a:solidFill>
                            <a:srgbClr val="5B9BD5">
                              <a:lumMod val="60000"/>
                              <a:lumOff val="40000"/>
                            </a:srgbClr>
                          </a:solidFill>
                          <a:prstDash val="dash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89" name="正方形/長方形 288"/>
                        <p:cNvSpPr/>
                        <p:nvPr/>
                      </p:nvSpPr>
                      <p:spPr>
                        <a:xfrm>
                          <a:off x="4339640" y="3447713"/>
                          <a:ext cx="309313" cy="59701"/>
                        </a:xfrm>
                        <a:prstGeom prst="rect">
                          <a:avLst/>
                        </a:prstGeom>
                        <a:noFill/>
                        <a:ln w="6350" cap="flat" cmpd="sng" algn="ctr">
                          <a:solidFill>
                            <a:srgbClr val="5B9BD5">
                              <a:lumMod val="60000"/>
                              <a:lumOff val="40000"/>
                            </a:srgbClr>
                          </a:solidFill>
                          <a:prstDash val="dash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83" name="フリーフォーム 282"/>
                      <p:cNvSpPr/>
                      <p:nvPr/>
                    </p:nvSpPr>
                    <p:spPr>
                      <a:xfrm rot="10800000">
                        <a:off x="5911187" y="308657"/>
                        <a:ext cx="125414" cy="83174"/>
                      </a:xfrm>
                      <a:custGeom>
                        <a:avLst/>
                        <a:gdLst>
                          <a:gd name="connsiteX0" fmla="*/ 125414 w 125414"/>
                          <a:gd name="connsiteY0" fmla="*/ 83174 h 83174"/>
                          <a:gd name="connsiteX1" fmla="*/ 0 w 125414"/>
                          <a:gd name="connsiteY1" fmla="*/ 83174 h 83174"/>
                          <a:gd name="connsiteX2" fmla="*/ 0 w 125414"/>
                          <a:gd name="connsiteY2" fmla="*/ 41587 h 83174"/>
                          <a:gd name="connsiteX3" fmla="*/ 41587 w 125414"/>
                          <a:gd name="connsiteY3" fmla="*/ 0 h 83174"/>
                          <a:gd name="connsiteX4" fmla="*/ 125414 w 125414"/>
                          <a:gd name="connsiteY4" fmla="*/ 0 h 83174"/>
                          <a:gd name="connsiteX5" fmla="*/ 125414 w 125414"/>
                          <a:gd name="connsiteY5" fmla="*/ 83174 h 831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25414" h="83174">
                            <a:moveTo>
                              <a:pt x="125414" y="83174"/>
                            </a:moveTo>
                            <a:lnTo>
                              <a:pt x="0" y="83174"/>
                            </a:lnTo>
                            <a:lnTo>
                              <a:pt x="0" y="41587"/>
                            </a:lnTo>
                            <a:cubicBezTo>
                              <a:pt x="0" y="18619"/>
                              <a:pt x="18619" y="0"/>
                              <a:pt x="41587" y="0"/>
                            </a:cubicBezTo>
                            <a:lnTo>
                              <a:pt x="125414" y="0"/>
                            </a:lnTo>
                            <a:lnTo>
                              <a:pt x="125414" y="83174"/>
                            </a:lnTo>
                            <a:close/>
                          </a:path>
                        </a:pathLst>
                      </a:cu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4" name="フリーフォーム 283"/>
                      <p:cNvSpPr/>
                      <p:nvPr/>
                    </p:nvSpPr>
                    <p:spPr>
                      <a:xfrm rot="10800000">
                        <a:off x="5631655" y="308657"/>
                        <a:ext cx="279531" cy="83174"/>
                      </a:xfrm>
                      <a:custGeom>
                        <a:avLst/>
                        <a:gdLst>
                          <a:gd name="connsiteX0" fmla="*/ 316495 w 316495"/>
                          <a:gd name="connsiteY0" fmla="*/ 83174 h 83174"/>
                          <a:gd name="connsiteX1" fmla="*/ 0 w 316495"/>
                          <a:gd name="connsiteY1" fmla="*/ 83174 h 83174"/>
                          <a:gd name="connsiteX2" fmla="*/ 0 w 316495"/>
                          <a:gd name="connsiteY2" fmla="*/ 0 h 83174"/>
                          <a:gd name="connsiteX3" fmla="*/ 274908 w 316495"/>
                          <a:gd name="connsiteY3" fmla="*/ 0 h 83174"/>
                          <a:gd name="connsiteX4" fmla="*/ 316495 w 316495"/>
                          <a:gd name="connsiteY4" fmla="*/ 41587 h 83174"/>
                          <a:gd name="connsiteX5" fmla="*/ 316495 w 316495"/>
                          <a:gd name="connsiteY5" fmla="*/ 83174 h 831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16495" h="83174">
                            <a:moveTo>
                              <a:pt x="316495" y="83174"/>
                            </a:moveTo>
                            <a:lnTo>
                              <a:pt x="0" y="83174"/>
                            </a:lnTo>
                            <a:lnTo>
                              <a:pt x="0" y="0"/>
                            </a:lnTo>
                            <a:lnTo>
                              <a:pt x="274908" y="0"/>
                            </a:lnTo>
                            <a:cubicBezTo>
                              <a:pt x="297876" y="0"/>
                              <a:pt x="316495" y="18619"/>
                              <a:pt x="316495" y="41587"/>
                            </a:cubicBezTo>
                            <a:lnTo>
                              <a:pt x="316495" y="83174"/>
                            </a:lnTo>
                            <a:close/>
                          </a:path>
                        </a:pathLst>
                      </a:cu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5" name="フリーフォーム 284"/>
                      <p:cNvSpPr/>
                      <p:nvPr/>
                    </p:nvSpPr>
                    <p:spPr>
                      <a:xfrm>
                        <a:off x="5752939" y="-26213"/>
                        <a:ext cx="283662" cy="334864"/>
                      </a:xfrm>
                      <a:custGeom>
                        <a:avLst/>
                        <a:gdLst>
                          <a:gd name="connsiteX0" fmla="*/ 0 w 283662"/>
                          <a:gd name="connsiteY0" fmla="*/ 0 h 334864"/>
                          <a:gd name="connsiteX1" fmla="*/ 240995 w 283662"/>
                          <a:gd name="connsiteY1" fmla="*/ 0 h 334864"/>
                          <a:gd name="connsiteX2" fmla="*/ 283662 w 283662"/>
                          <a:gd name="connsiteY2" fmla="*/ 42667 h 334864"/>
                          <a:gd name="connsiteX3" fmla="*/ 283661 w 283662"/>
                          <a:gd name="connsiteY3" fmla="*/ 85333 h 334864"/>
                          <a:gd name="connsiteX4" fmla="*/ 158246 w 283662"/>
                          <a:gd name="connsiteY4" fmla="*/ 85333 h 334864"/>
                          <a:gd name="connsiteX5" fmla="*/ 158246 w 283662"/>
                          <a:gd name="connsiteY5" fmla="*/ 334864 h 334864"/>
                          <a:gd name="connsiteX6" fmla="*/ 0 w 283662"/>
                          <a:gd name="connsiteY6" fmla="*/ 334864 h 3348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83662" h="334864">
                            <a:moveTo>
                              <a:pt x="0" y="0"/>
                            </a:moveTo>
                            <a:lnTo>
                              <a:pt x="240995" y="0"/>
                            </a:lnTo>
                            <a:cubicBezTo>
                              <a:pt x="264559" y="0"/>
                              <a:pt x="283662" y="19103"/>
                              <a:pt x="283662" y="42667"/>
                            </a:cubicBezTo>
                            <a:cubicBezTo>
                              <a:pt x="283662" y="56889"/>
                              <a:pt x="283661" y="71111"/>
                              <a:pt x="283661" y="85333"/>
                            </a:cubicBezTo>
                            <a:lnTo>
                              <a:pt x="158246" y="85333"/>
                            </a:lnTo>
                            <a:lnTo>
                              <a:pt x="158246" y="334864"/>
                            </a:lnTo>
                            <a:lnTo>
                              <a:pt x="0" y="334864"/>
                            </a:lnTo>
                            <a:close/>
                          </a:path>
                        </a:pathLst>
                      </a:custGeom>
                      <a:noFill/>
                      <a:ln w="6350" cap="flat" cmpd="sng" algn="ctr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prstDash val="dash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79" name="グループ化 278"/>
                    <p:cNvGrpSpPr/>
                    <p:nvPr/>
                  </p:nvGrpSpPr>
                  <p:grpSpPr>
                    <a:xfrm>
                      <a:off x="9977307" y="3327653"/>
                      <a:ext cx="368964" cy="324779"/>
                      <a:chOff x="14159332" y="3300413"/>
                      <a:chExt cx="423443" cy="372734"/>
                    </a:xfrm>
                  </p:grpSpPr>
                  <p:sp>
                    <p:nvSpPr>
                      <p:cNvPr id="280" name="フリーフォーム 279"/>
                      <p:cNvSpPr/>
                      <p:nvPr/>
                    </p:nvSpPr>
                    <p:spPr>
                      <a:xfrm>
                        <a:off x="14159332" y="3300413"/>
                        <a:ext cx="423443" cy="372734"/>
                      </a:xfrm>
                      <a:custGeom>
                        <a:avLst/>
                        <a:gdLst>
                          <a:gd name="connsiteX0" fmla="*/ 30795 w 301205"/>
                          <a:gd name="connsiteY0" fmla="*/ 13897 h 272925"/>
                          <a:gd name="connsiteX1" fmla="*/ 14192 w 301205"/>
                          <a:gd name="connsiteY1" fmla="*/ 30500 h 272925"/>
                          <a:gd name="connsiteX2" fmla="*/ 14192 w 301205"/>
                          <a:gd name="connsiteY2" fmla="*/ 242426 h 272925"/>
                          <a:gd name="connsiteX3" fmla="*/ 30795 w 301205"/>
                          <a:gd name="connsiteY3" fmla="*/ 259029 h 272925"/>
                          <a:gd name="connsiteX4" fmla="*/ 270411 w 301205"/>
                          <a:gd name="connsiteY4" fmla="*/ 259029 h 272925"/>
                          <a:gd name="connsiteX5" fmla="*/ 287014 w 301205"/>
                          <a:gd name="connsiteY5" fmla="*/ 242426 h 272925"/>
                          <a:gd name="connsiteX6" fmla="*/ 287014 w 301205"/>
                          <a:gd name="connsiteY6" fmla="*/ 30500 h 272925"/>
                          <a:gd name="connsiteX7" fmla="*/ 270411 w 301205"/>
                          <a:gd name="connsiteY7" fmla="*/ 13897 h 272925"/>
                          <a:gd name="connsiteX8" fmla="*/ 26438 w 301205"/>
                          <a:gd name="connsiteY8" fmla="*/ 0 h 272925"/>
                          <a:gd name="connsiteX9" fmla="*/ 274767 w 301205"/>
                          <a:gd name="connsiteY9" fmla="*/ 0 h 272925"/>
                          <a:gd name="connsiteX10" fmla="*/ 301205 w 301205"/>
                          <a:gd name="connsiteY10" fmla="*/ 26438 h 272925"/>
                          <a:gd name="connsiteX11" fmla="*/ 301205 w 301205"/>
                          <a:gd name="connsiteY11" fmla="*/ 246487 h 272925"/>
                          <a:gd name="connsiteX12" fmla="*/ 274767 w 301205"/>
                          <a:gd name="connsiteY12" fmla="*/ 272925 h 272925"/>
                          <a:gd name="connsiteX13" fmla="*/ 26438 w 301205"/>
                          <a:gd name="connsiteY13" fmla="*/ 272925 h 272925"/>
                          <a:gd name="connsiteX14" fmla="*/ 0 w 301205"/>
                          <a:gd name="connsiteY14" fmla="*/ 246487 h 272925"/>
                          <a:gd name="connsiteX15" fmla="*/ 0 w 301205"/>
                          <a:gd name="connsiteY15" fmla="*/ 26438 h 272925"/>
                          <a:gd name="connsiteX16" fmla="*/ 26438 w 301205"/>
                          <a:gd name="connsiteY16" fmla="*/ 0 h 2729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301205" h="272925">
                            <a:moveTo>
                              <a:pt x="30795" y="13897"/>
                            </a:moveTo>
                            <a:cubicBezTo>
                              <a:pt x="21625" y="13897"/>
                              <a:pt x="14192" y="21330"/>
                              <a:pt x="14192" y="30500"/>
                            </a:cubicBezTo>
                            <a:lnTo>
                              <a:pt x="14192" y="242426"/>
                            </a:lnTo>
                            <a:cubicBezTo>
                              <a:pt x="14192" y="251596"/>
                              <a:pt x="21625" y="259029"/>
                              <a:pt x="30795" y="259029"/>
                            </a:cubicBezTo>
                            <a:lnTo>
                              <a:pt x="270411" y="259029"/>
                            </a:lnTo>
                            <a:cubicBezTo>
                              <a:pt x="279581" y="259029"/>
                              <a:pt x="287014" y="251596"/>
                              <a:pt x="287014" y="242426"/>
                            </a:cubicBezTo>
                            <a:lnTo>
                              <a:pt x="287014" y="30500"/>
                            </a:lnTo>
                            <a:cubicBezTo>
                              <a:pt x="287014" y="21330"/>
                              <a:pt x="279581" y="13897"/>
                              <a:pt x="270411" y="13897"/>
                            </a:cubicBezTo>
                            <a:close/>
                            <a:moveTo>
                              <a:pt x="26438" y="0"/>
                            </a:moveTo>
                            <a:lnTo>
                              <a:pt x="274767" y="0"/>
                            </a:lnTo>
                            <a:cubicBezTo>
                              <a:pt x="289368" y="0"/>
                              <a:pt x="301205" y="11837"/>
                              <a:pt x="301205" y="26438"/>
                            </a:cubicBezTo>
                            <a:lnTo>
                              <a:pt x="301205" y="246487"/>
                            </a:lnTo>
                            <a:cubicBezTo>
                              <a:pt x="301205" y="261088"/>
                              <a:pt x="289368" y="272925"/>
                              <a:pt x="274767" y="272925"/>
                            </a:cubicBezTo>
                            <a:lnTo>
                              <a:pt x="26438" y="272925"/>
                            </a:lnTo>
                            <a:cubicBezTo>
                              <a:pt x="11837" y="272925"/>
                              <a:pt x="0" y="261088"/>
                              <a:pt x="0" y="246487"/>
                            </a:cubicBezTo>
                            <a:lnTo>
                              <a:pt x="0" y="26438"/>
                            </a:lnTo>
                            <a:cubicBezTo>
                              <a:pt x="0" y="11837"/>
                              <a:pt x="11837" y="0"/>
                              <a:pt x="2643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1" name="テキスト ボックス 280"/>
                      <p:cNvSpPr txBox="1"/>
                      <p:nvPr/>
                    </p:nvSpPr>
                    <p:spPr>
                      <a:xfrm rot="5400000">
                        <a:off x="14224628" y="3310159"/>
                        <a:ext cx="292850" cy="34003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eaVert" wrap="none" rtlCol="0">
                        <a:prstTxWarp prst="textPlain">
                          <a:avLst/>
                        </a:prstTxWarp>
                        <a:spAutoFit/>
                      </a:bodyPr>
                      <a:lstStyle/>
                      <a:p>
                        <a:pPr marL="0" marR="0" lvl="0" indent="0" algn="dist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ja-JP" altLang="en-US" sz="1400" b="1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メイリオ" panose="020B0604030504040204" pitchFamily="50" charset="-128"/>
                            <a:ea typeface="メイリオ" panose="020B0604030504040204" pitchFamily="50" charset="-128"/>
                          </a:rPr>
                          <a:t>個　人</a:t>
                        </a:r>
                        <a:endParaRPr kumimoji="0" lang="en-US" altLang="ja-JP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endParaRPr>
                      </a:p>
                      <a:p>
                        <a:pPr marL="0" marR="0" lvl="0" indent="0" algn="dist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ja-JP" altLang="en-US" sz="1400" b="1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メイリオ" panose="020B0604030504040204" pitchFamily="50" charset="-128"/>
                            <a:ea typeface="メイリオ" panose="020B0604030504040204" pitchFamily="50" charset="-128"/>
                          </a:rPr>
                          <a:t>番　号</a:t>
                        </a:r>
                        <a:endParaRPr kumimoji="0" lang="en-US" altLang="ja-JP" sz="14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endParaRPr>
                      </a:p>
                      <a:p>
                        <a:pPr marL="0" marR="0" lvl="0" indent="0" algn="dist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ja-JP" altLang="en-US" sz="1400" b="1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メイリオ" panose="020B0604030504040204" pitchFamily="50" charset="-128"/>
                            <a:ea typeface="メイリオ" panose="020B0604030504040204" pitchFamily="50" charset="-128"/>
                          </a:rPr>
                          <a:t>カード</a:t>
                        </a:r>
                      </a:p>
                    </p:txBody>
                  </p:sp>
                </p:grpSp>
              </p:grpSp>
              <p:grpSp>
                <p:nvGrpSpPr>
                  <p:cNvPr id="251" name="グループ化 250"/>
                  <p:cNvGrpSpPr/>
                  <p:nvPr/>
                </p:nvGrpSpPr>
                <p:grpSpPr>
                  <a:xfrm>
                    <a:off x="6121946" y="1587762"/>
                    <a:ext cx="368660" cy="480308"/>
                    <a:chOff x="3911599" y="3871176"/>
                    <a:chExt cx="972471" cy="1266983"/>
                  </a:xfrm>
                </p:grpSpPr>
                <p:sp>
                  <p:nvSpPr>
                    <p:cNvPr id="252" name="フリーフォーム 251"/>
                    <p:cNvSpPr/>
                    <p:nvPr/>
                  </p:nvSpPr>
                  <p:spPr>
                    <a:xfrm rot="16996360">
                      <a:off x="3852346" y="3930429"/>
                      <a:ext cx="1075979" cy="957473"/>
                    </a:xfrm>
                    <a:custGeom>
                      <a:avLst/>
                      <a:gdLst>
                        <a:gd name="connsiteX0" fmla="*/ 1011670 w 1075979"/>
                        <a:gd name="connsiteY0" fmla="*/ 81325 h 957473"/>
                        <a:gd name="connsiteX1" fmla="*/ 871899 w 1075979"/>
                        <a:gd name="connsiteY1" fmla="*/ 173499 h 957473"/>
                        <a:gd name="connsiteX2" fmla="*/ 869609 w 1075979"/>
                        <a:gd name="connsiteY2" fmla="*/ 180697 h 957473"/>
                        <a:gd name="connsiteX3" fmla="*/ 878970 w 1075979"/>
                        <a:gd name="connsiteY3" fmla="*/ 185045 h 957473"/>
                        <a:gd name="connsiteX4" fmla="*/ 1065576 w 1075979"/>
                        <a:gd name="connsiteY4" fmla="*/ 434873 h 957473"/>
                        <a:gd name="connsiteX5" fmla="*/ 745502 w 1075979"/>
                        <a:gd name="connsiteY5" fmla="*/ 925936 h 957473"/>
                        <a:gd name="connsiteX6" fmla="*/ 577473 w 1075979"/>
                        <a:gd name="connsiteY6" fmla="*/ 932915 h 957473"/>
                        <a:gd name="connsiteX7" fmla="*/ 545182 w 1075979"/>
                        <a:gd name="connsiteY7" fmla="*/ 924812 h 957473"/>
                        <a:gd name="connsiteX8" fmla="*/ 483100 w 1075979"/>
                        <a:gd name="connsiteY8" fmla="*/ 945566 h 957473"/>
                        <a:gd name="connsiteX9" fmla="*/ 8885 w 1075979"/>
                        <a:gd name="connsiteY9" fmla="*/ 684132 h 957473"/>
                        <a:gd name="connsiteX10" fmla="*/ 316273 w 1075979"/>
                        <a:gd name="connsiteY10" fmla="*/ 238329 h 957473"/>
                        <a:gd name="connsiteX11" fmla="*/ 381085 w 1075979"/>
                        <a:gd name="connsiteY11" fmla="*/ 229151 h 957473"/>
                        <a:gd name="connsiteX12" fmla="*/ 406350 w 1075979"/>
                        <a:gd name="connsiteY12" fmla="*/ 207471 h 957473"/>
                        <a:gd name="connsiteX13" fmla="*/ 559785 w 1075979"/>
                        <a:gd name="connsiteY13" fmla="*/ 138621 h 957473"/>
                        <a:gd name="connsiteX14" fmla="*/ 727814 w 1075979"/>
                        <a:gd name="connsiteY14" fmla="*/ 131642 h 957473"/>
                        <a:gd name="connsiteX15" fmla="*/ 771677 w 1075979"/>
                        <a:gd name="connsiteY15" fmla="*/ 142649 h 957473"/>
                        <a:gd name="connsiteX16" fmla="*/ 770632 w 1075979"/>
                        <a:gd name="connsiteY16" fmla="*/ 140475 h 957473"/>
                        <a:gd name="connsiteX17" fmla="*/ 765764 w 1075979"/>
                        <a:gd name="connsiteY17" fmla="*/ 108277 h 957473"/>
                        <a:gd name="connsiteX18" fmla="*/ 874041 w 1075979"/>
                        <a:gd name="connsiteY18" fmla="*/ 0 h 957473"/>
                        <a:gd name="connsiteX19" fmla="*/ 835778 w 1075979"/>
                        <a:gd name="connsiteY19" fmla="*/ 108277 h 957473"/>
                        <a:gd name="connsiteX20" fmla="*/ 835869 w 1075979"/>
                        <a:gd name="connsiteY20" fmla="*/ 108815 h 957473"/>
                        <a:gd name="connsiteX21" fmla="*/ 858613 w 1075979"/>
                        <a:gd name="connsiteY21" fmla="*/ 76709 h 957473"/>
                        <a:gd name="connsiteX22" fmla="*/ 1011670 w 1075979"/>
                        <a:gd name="connsiteY22" fmla="*/ 81325 h 9574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075979" h="957473">
                          <a:moveTo>
                            <a:pt x="1011670" y="81325"/>
                          </a:moveTo>
                          <a:cubicBezTo>
                            <a:pt x="950946" y="85942"/>
                            <a:pt x="898818" y="121880"/>
                            <a:pt x="871899" y="173499"/>
                          </a:cubicBezTo>
                          <a:lnTo>
                            <a:pt x="869609" y="180697"/>
                          </a:lnTo>
                          <a:lnTo>
                            <a:pt x="878970" y="185045"/>
                          </a:lnTo>
                          <a:cubicBezTo>
                            <a:pt x="970500" y="238656"/>
                            <a:pt x="1039933" y="326168"/>
                            <a:pt x="1065576" y="434873"/>
                          </a:cubicBezTo>
                          <a:cubicBezTo>
                            <a:pt x="1116860" y="652285"/>
                            <a:pt x="973558" y="872140"/>
                            <a:pt x="745502" y="925936"/>
                          </a:cubicBezTo>
                          <a:cubicBezTo>
                            <a:pt x="688488" y="939385"/>
                            <a:pt x="631574" y="941181"/>
                            <a:pt x="577473" y="932915"/>
                          </a:cubicBezTo>
                          <a:lnTo>
                            <a:pt x="545182" y="924812"/>
                          </a:lnTo>
                          <a:lnTo>
                            <a:pt x="483100" y="945566"/>
                          </a:lnTo>
                          <a:cubicBezTo>
                            <a:pt x="267267" y="996478"/>
                            <a:pt x="54953" y="879430"/>
                            <a:pt x="8885" y="684132"/>
                          </a:cubicBezTo>
                          <a:cubicBezTo>
                            <a:pt x="-37183" y="488834"/>
                            <a:pt x="100439" y="289242"/>
                            <a:pt x="316273" y="238329"/>
                          </a:cubicBezTo>
                          <a:lnTo>
                            <a:pt x="381085" y="229151"/>
                          </a:lnTo>
                          <a:lnTo>
                            <a:pt x="406350" y="207471"/>
                          </a:lnTo>
                          <a:cubicBezTo>
                            <a:pt x="451054" y="175898"/>
                            <a:pt x="502771" y="152070"/>
                            <a:pt x="559785" y="138621"/>
                          </a:cubicBezTo>
                          <a:cubicBezTo>
                            <a:pt x="616799" y="125172"/>
                            <a:pt x="673713" y="123376"/>
                            <a:pt x="727814" y="131642"/>
                          </a:cubicBezTo>
                          <a:lnTo>
                            <a:pt x="771677" y="142649"/>
                          </a:lnTo>
                          <a:lnTo>
                            <a:pt x="770632" y="140475"/>
                          </a:lnTo>
                          <a:cubicBezTo>
                            <a:pt x="767468" y="130304"/>
                            <a:pt x="765764" y="119490"/>
                            <a:pt x="765764" y="108277"/>
                          </a:cubicBezTo>
                          <a:cubicBezTo>
                            <a:pt x="765764" y="48477"/>
                            <a:pt x="814241" y="0"/>
                            <a:pt x="874041" y="0"/>
                          </a:cubicBezTo>
                          <a:cubicBezTo>
                            <a:pt x="848532" y="31585"/>
                            <a:pt x="835778" y="69931"/>
                            <a:pt x="835778" y="108277"/>
                          </a:cubicBezTo>
                          <a:lnTo>
                            <a:pt x="835869" y="108815"/>
                          </a:lnTo>
                          <a:lnTo>
                            <a:pt x="858613" y="76709"/>
                          </a:lnTo>
                          <a:cubicBezTo>
                            <a:pt x="902153" y="35718"/>
                            <a:pt x="970679" y="37784"/>
                            <a:pt x="1011670" y="81325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50000"/>
                      </a:srgbClr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3" name="片側の 2 つの角を丸めた四角形 252"/>
                    <p:cNvSpPr/>
                    <p:nvPr/>
                  </p:nvSpPr>
                  <p:spPr>
                    <a:xfrm>
                      <a:off x="4128877" y="4798927"/>
                      <a:ext cx="675818" cy="33923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pattFill prst="plaid">
                      <a:fgClr>
                        <a:srgbClr val="FF7C80"/>
                      </a:fgClr>
                      <a:bgClr>
                        <a:srgbClr val="FF0066"/>
                      </a:bgClr>
                    </a:patt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4" name="フリーフォーム 253"/>
                    <p:cNvSpPr/>
                    <p:nvPr/>
                  </p:nvSpPr>
                  <p:spPr>
                    <a:xfrm>
                      <a:off x="4297476" y="4667958"/>
                      <a:ext cx="323141" cy="176213"/>
                    </a:xfrm>
                    <a:custGeom>
                      <a:avLst/>
                      <a:gdLst>
                        <a:gd name="connsiteX0" fmla="*/ 109057 w 323141"/>
                        <a:gd name="connsiteY0" fmla="*/ 0 h 176213"/>
                        <a:gd name="connsiteX1" fmla="*/ 213831 w 323141"/>
                        <a:gd name="connsiteY1" fmla="*/ 0 h 176213"/>
                        <a:gd name="connsiteX2" fmla="*/ 240026 w 323141"/>
                        <a:gd name="connsiteY2" fmla="*/ 26195 h 176213"/>
                        <a:gd name="connsiteX3" fmla="*/ 240026 w 323141"/>
                        <a:gd name="connsiteY3" fmla="*/ 130480 h 176213"/>
                        <a:gd name="connsiteX4" fmla="*/ 323141 w 323141"/>
                        <a:gd name="connsiteY4" fmla="*/ 130480 h 176213"/>
                        <a:gd name="connsiteX5" fmla="*/ 322918 w 323141"/>
                        <a:gd name="connsiteY5" fmla="*/ 131418 h 176213"/>
                        <a:gd name="connsiteX6" fmla="*/ 317770 w 323141"/>
                        <a:gd name="connsiteY6" fmla="*/ 136147 h 176213"/>
                        <a:gd name="connsiteX7" fmla="*/ 161571 w 323141"/>
                        <a:gd name="connsiteY7" fmla="*/ 176213 h 176213"/>
                        <a:gd name="connsiteX8" fmla="*/ 5373 w 323141"/>
                        <a:gd name="connsiteY8" fmla="*/ 136147 h 176213"/>
                        <a:gd name="connsiteX9" fmla="*/ 223 w 323141"/>
                        <a:gd name="connsiteY9" fmla="*/ 131417 h 176213"/>
                        <a:gd name="connsiteX10" fmla="*/ 0 w 323141"/>
                        <a:gd name="connsiteY10" fmla="*/ 130480 h 176213"/>
                        <a:gd name="connsiteX11" fmla="*/ 82862 w 323141"/>
                        <a:gd name="connsiteY11" fmla="*/ 130480 h 176213"/>
                        <a:gd name="connsiteX12" fmla="*/ 82862 w 323141"/>
                        <a:gd name="connsiteY12" fmla="*/ 26195 h 176213"/>
                        <a:gd name="connsiteX13" fmla="*/ 109057 w 323141"/>
                        <a:gd name="connsiteY13" fmla="*/ 0 h 1762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23141" h="176213">
                          <a:moveTo>
                            <a:pt x="109057" y="0"/>
                          </a:moveTo>
                          <a:lnTo>
                            <a:pt x="213831" y="0"/>
                          </a:lnTo>
                          <a:cubicBezTo>
                            <a:pt x="228298" y="0"/>
                            <a:pt x="240026" y="11728"/>
                            <a:pt x="240026" y="26195"/>
                          </a:cubicBezTo>
                          <a:lnTo>
                            <a:pt x="240026" y="130480"/>
                          </a:lnTo>
                          <a:lnTo>
                            <a:pt x="323141" y="130480"/>
                          </a:lnTo>
                          <a:lnTo>
                            <a:pt x="322918" y="131418"/>
                          </a:lnTo>
                          <a:lnTo>
                            <a:pt x="317770" y="136147"/>
                          </a:lnTo>
                          <a:cubicBezTo>
                            <a:pt x="277795" y="160902"/>
                            <a:pt x="222571" y="176213"/>
                            <a:pt x="161571" y="176213"/>
                          </a:cubicBezTo>
                          <a:cubicBezTo>
                            <a:pt x="100572" y="176213"/>
                            <a:pt x="45347" y="160902"/>
                            <a:pt x="5373" y="136147"/>
                          </a:cubicBezTo>
                          <a:lnTo>
                            <a:pt x="223" y="131417"/>
                          </a:lnTo>
                          <a:lnTo>
                            <a:pt x="0" y="130480"/>
                          </a:lnTo>
                          <a:lnTo>
                            <a:pt x="82862" y="130480"/>
                          </a:lnTo>
                          <a:lnTo>
                            <a:pt x="82862" y="26195"/>
                          </a:lnTo>
                          <a:cubicBezTo>
                            <a:pt x="82862" y="11728"/>
                            <a:pt x="94590" y="0"/>
                            <a:pt x="109057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55" name="グループ化 254"/>
                    <p:cNvGrpSpPr/>
                    <p:nvPr/>
                  </p:nvGrpSpPr>
                  <p:grpSpPr>
                    <a:xfrm>
                      <a:off x="4049500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62" name="グループ化 261"/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7" name="円/楕円 272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8" name="円/楕円 275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3" name="グループ化 262"/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5" name="円/楕円 270"/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6" name="円/楕円 271"/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635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64" name="円/楕円 269"/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63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6" name="円/楕円 127"/>
                    <p:cNvSpPr/>
                    <p:nvPr/>
                  </p:nvSpPr>
                  <p:spPr>
                    <a:xfrm>
                      <a:off x="4221414" y="4250187"/>
                      <a:ext cx="83926" cy="14341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3926" h="143413">
                          <a:moveTo>
                            <a:pt x="12759" y="0"/>
                          </a:moveTo>
                          <a:cubicBezTo>
                            <a:pt x="8263" y="9969"/>
                            <a:pt x="9023" y="21953"/>
                            <a:pt x="14783" y="31931"/>
                          </a:cubicBezTo>
                          <a:lnTo>
                            <a:pt x="15311" y="32495"/>
                          </a:lnTo>
                          <a:cubicBezTo>
                            <a:pt x="22472" y="20393"/>
                            <a:pt x="32600" y="12933"/>
                            <a:pt x="43800" y="12933"/>
                          </a:cubicBezTo>
                          <a:cubicBezTo>
                            <a:pt x="65961" y="12933"/>
                            <a:pt x="83926" y="42142"/>
                            <a:pt x="83926" y="78173"/>
                          </a:cubicBezTo>
                          <a:cubicBezTo>
                            <a:pt x="83926" y="114204"/>
                            <a:pt x="65961" y="143413"/>
                            <a:pt x="43800" y="143413"/>
                          </a:cubicBezTo>
                          <a:cubicBezTo>
                            <a:pt x="21639" y="143413"/>
                            <a:pt x="3674" y="114204"/>
                            <a:pt x="3674" y="78173"/>
                          </a:cubicBezTo>
                          <a:lnTo>
                            <a:pt x="12211" y="44663"/>
                          </a:lnTo>
                          <a:cubicBezTo>
                            <a:pt x="8264" y="44011"/>
                            <a:pt x="5947" y="41284"/>
                            <a:pt x="4106" y="38095"/>
                          </a:cubicBezTo>
                          <a:cubicBezTo>
                            <a:pt x="-3810" y="24385"/>
                            <a:pt x="64" y="7329"/>
                            <a:pt x="12759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7" name="円/楕円 27"/>
                    <p:cNvSpPr/>
                    <p:nvPr/>
                  </p:nvSpPr>
                  <p:spPr>
                    <a:xfrm>
                      <a:off x="4376923" y="462140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27"/>
                    <p:cNvSpPr/>
                    <p:nvPr/>
                  </p:nvSpPr>
                  <p:spPr>
                    <a:xfrm rot="10800000">
                      <a:off x="41830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円/楕円 27"/>
                    <p:cNvSpPr/>
                    <p:nvPr/>
                  </p:nvSpPr>
                  <p:spPr>
                    <a:xfrm rot="10800000">
                      <a:off x="45894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0" name="円/楕円 127"/>
                    <p:cNvSpPr/>
                    <p:nvPr/>
                  </p:nvSpPr>
                  <p:spPr>
                    <a:xfrm>
                      <a:off x="4619592" y="4250187"/>
                      <a:ext cx="83926" cy="14341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3926" h="143413">
                          <a:moveTo>
                            <a:pt x="12759" y="0"/>
                          </a:moveTo>
                          <a:cubicBezTo>
                            <a:pt x="8263" y="9969"/>
                            <a:pt x="9023" y="21953"/>
                            <a:pt x="14783" y="31931"/>
                          </a:cubicBezTo>
                          <a:lnTo>
                            <a:pt x="15311" y="32495"/>
                          </a:lnTo>
                          <a:cubicBezTo>
                            <a:pt x="22472" y="20393"/>
                            <a:pt x="32600" y="12933"/>
                            <a:pt x="43800" y="12933"/>
                          </a:cubicBezTo>
                          <a:cubicBezTo>
                            <a:pt x="65961" y="12933"/>
                            <a:pt x="83926" y="42142"/>
                            <a:pt x="83926" y="78173"/>
                          </a:cubicBezTo>
                          <a:cubicBezTo>
                            <a:pt x="83926" y="114204"/>
                            <a:pt x="65961" y="143413"/>
                            <a:pt x="43800" y="143413"/>
                          </a:cubicBezTo>
                          <a:cubicBezTo>
                            <a:pt x="21639" y="143413"/>
                            <a:pt x="3674" y="114204"/>
                            <a:pt x="3674" y="78173"/>
                          </a:cubicBezTo>
                          <a:lnTo>
                            <a:pt x="12211" y="44663"/>
                          </a:lnTo>
                          <a:cubicBezTo>
                            <a:pt x="8264" y="44011"/>
                            <a:pt x="5947" y="41284"/>
                            <a:pt x="4106" y="38095"/>
                          </a:cubicBezTo>
                          <a:cubicBezTo>
                            <a:pt x="-3810" y="24385"/>
                            <a:pt x="64" y="7329"/>
                            <a:pt x="12759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正方形/長方形 67"/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63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41" name="グループ化 240"/>
                <p:cNvGrpSpPr/>
                <p:nvPr/>
              </p:nvGrpSpPr>
              <p:grpSpPr>
                <a:xfrm>
                  <a:off x="6224834" y="957239"/>
                  <a:ext cx="1134272" cy="1457319"/>
                  <a:chOff x="3477500" y="1331804"/>
                  <a:chExt cx="1122565" cy="1442276"/>
                </a:xfrm>
              </p:grpSpPr>
              <p:grpSp>
                <p:nvGrpSpPr>
                  <p:cNvPr id="242" name="グループ化 241"/>
                  <p:cNvGrpSpPr/>
                  <p:nvPr/>
                </p:nvGrpSpPr>
                <p:grpSpPr>
                  <a:xfrm>
                    <a:off x="3535010" y="1331804"/>
                    <a:ext cx="1065055" cy="286067"/>
                    <a:chOff x="3709253" y="1415399"/>
                    <a:chExt cx="778059" cy="269299"/>
                  </a:xfrm>
                </p:grpSpPr>
                <p:sp>
                  <p:nvSpPr>
                    <p:cNvPr id="246" name="角丸四角形 245"/>
                    <p:cNvSpPr/>
                    <p:nvPr/>
                  </p:nvSpPr>
                  <p:spPr>
                    <a:xfrm rot="5400000">
                      <a:off x="3882148" y="1448243"/>
                      <a:ext cx="269298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7" name="角丸四角形 246"/>
                    <p:cNvSpPr/>
                    <p:nvPr/>
                  </p:nvSpPr>
                  <p:spPr>
                    <a:xfrm rot="5400000">
                      <a:off x="4085758" y="1448244"/>
                      <a:ext cx="269298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8" name="角丸四角形 247"/>
                    <p:cNvSpPr/>
                    <p:nvPr/>
                  </p:nvSpPr>
                  <p:spPr>
                    <a:xfrm rot="5400000">
                      <a:off x="4286803" y="1484188"/>
                      <a:ext cx="235917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9" name="角丸四角形 248"/>
                    <p:cNvSpPr/>
                    <p:nvPr/>
                  </p:nvSpPr>
                  <p:spPr>
                    <a:xfrm rot="5400000">
                      <a:off x="3693099" y="1445889"/>
                      <a:ext cx="235917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3" name="グループ化 242"/>
                  <p:cNvGrpSpPr/>
                  <p:nvPr/>
                </p:nvGrpSpPr>
                <p:grpSpPr>
                  <a:xfrm rot="20415403">
                    <a:off x="3477500" y="2402642"/>
                    <a:ext cx="441071" cy="371438"/>
                    <a:chOff x="3640946" y="2353520"/>
                    <a:chExt cx="316200" cy="266281"/>
                  </a:xfrm>
                </p:grpSpPr>
                <p:sp>
                  <p:nvSpPr>
                    <p:cNvPr id="244" name="角丸四角形 243"/>
                    <p:cNvSpPr/>
                    <p:nvPr/>
                  </p:nvSpPr>
                  <p:spPr>
                    <a:xfrm rot="18900000">
                      <a:off x="3640946" y="2377724"/>
                      <a:ext cx="316200" cy="24207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5" name="フローチャート : 論理積ゲート 250"/>
                    <p:cNvSpPr/>
                    <p:nvPr/>
                  </p:nvSpPr>
                  <p:spPr bwMode="auto">
                    <a:xfrm rot="18900000">
                      <a:off x="3802430" y="2353520"/>
                      <a:ext cx="132063" cy="156710"/>
                    </a:xfrm>
                    <a:prstGeom prst="flowChartDelay">
                      <a:avLst/>
                    </a:prstGeom>
                    <a:solidFill>
                      <a:srgbClr val="FFCCCC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423" name="禁止 422"/>
            <p:cNvSpPr/>
            <p:nvPr/>
          </p:nvSpPr>
          <p:spPr>
            <a:xfrm>
              <a:off x="4179333" y="27941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037162" y="2794115"/>
            <a:ext cx="1575175" cy="1575175"/>
            <a:chOff x="6037162" y="2794115"/>
            <a:chExt cx="1575175" cy="1575175"/>
          </a:xfrm>
        </p:grpSpPr>
        <p:grpSp>
          <p:nvGrpSpPr>
            <p:cNvPr id="180" name="グループ化 179"/>
            <p:cNvGrpSpPr/>
            <p:nvPr/>
          </p:nvGrpSpPr>
          <p:grpSpPr>
            <a:xfrm rot="20700000">
              <a:off x="6269896" y="3256172"/>
              <a:ext cx="1073705" cy="666963"/>
              <a:chOff x="6740042" y="2698603"/>
              <a:chExt cx="2917825" cy="1812490"/>
            </a:xfrm>
          </p:grpSpPr>
          <p:grpSp>
            <p:nvGrpSpPr>
              <p:cNvPr id="181" name="グループ化 180"/>
              <p:cNvGrpSpPr/>
              <p:nvPr/>
            </p:nvGrpSpPr>
            <p:grpSpPr>
              <a:xfrm>
                <a:off x="6740042" y="2698603"/>
                <a:ext cx="2917825" cy="1812490"/>
                <a:chOff x="7627353" y="2698603"/>
                <a:chExt cx="2917825" cy="1812490"/>
              </a:xfrm>
            </p:grpSpPr>
            <p:sp>
              <p:nvSpPr>
                <p:cNvPr id="216" name="正方形/長方形 215"/>
                <p:cNvSpPr/>
                <p:nvPr/>
              </p:nvSpPr>
              <p:spPr>
                <a:xfrm>
                  <a:off x="7731493" y="3369523"/>
                  <a:ext cx="819785" cy="107293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lumMod val="40000"/>
                        <a:lumOff val="6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 216"/>
                <p:cNvSpPr/>
                <p:nvPr/>
              </p:nvSpPr>
              <p:spPr>
                <a:xfrm>
                  <a:off x="7627353" y="2698603"/>
                  <a:ext cx="2917825" cy="1812490"/>
                </a:xfrm>
                <a:custGeom>
                  <a:avLst/>
                  <a:gdLst>
                    <a:gd name="connsiteX0" fmla="*/ 127000 w 2917825"/>
                    <a:gd name="connsiteY0" fmla="*/ 709020 h 1812490"/>
                    <a:gd name="connsiteX1" fmla="*/ 127000 w 2917825"/>
                    <a:gd name="connsiteY1" fmla="*/ 1698137 h 1812490"/>
                    <a:gd name="connsiteX2" fmla="*/ 898525 w 2917825"/>
                    <a:gd name="connsiteY2" fmla="*/ 1698137 h 1812490"/>
                    <a:gd name="connsiteX3" fmla="*/ 898525 w 2917825"/>
                    <a:gd name="connsiteY3" fmla="*/ 709020 h 1812490"/>
                    <a:gd name="connsiteX4" fmla="*/ 111595 w 2917825"/>
                    <a:gd name="connsiteY4" fmla="*/ 0 h 1812490"/>
                    <a:gd name="connsiteX5" fmla="*/ 2806230 w 2917825"/>
                    <a:gd name="connsiteY5" fmla="*/ 0 h 1812490"/>
                    <a:gd name="connsiteX6" fmla="*/ 2917825 w 2917825"/>
                    <a:gd name="connsiteY6" fmla="*/ 111595 h 1812490"/>
                    <a:gd name="connsiteX7" fmla="*/ 2917825 w 2917825"/>
                    <a:gd name="connsiteY7" fmla="*/ 1700895 h 1812490"/>
                    <a:gd name="connsiteX8" fmla="*/ 2806230 w 2917825"/>
                    <a:gd name="connsiteY8" fmla="*/ 1812490 h 1812490"/>
                    <a:gd name="connsiteX9" fmla="*/ 111595 w 2917825"/>
                    <a:gd name="connsiteY9" fmla="*/ 1812490 h 1812490"/>
                    <a:gd name="connsiteX10" fmla="*/ 0 w 2917825"/>
                    <a:gd name="connsiteY10" fmla="*/ 1700895 h 1812490"/>
                    <a:gd name="connsiteX11" fmla="*/ 0 w 2917825"/>
                    <a:gd name="connsiteY11" fmla="*/ 111595 h 1812490"/>
                    <a:gd name="connsiteX12" fmla="*/ 111595 w 2917825"/>
                    <a:gd name="connsiteY12" fmla="*/ 0 h 1812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17825" h="1812490">
                      <a:moveTo>
                        <a:pt x="127000" y="709020"/>
                      </a:moveTo>
                      <a:lnTo>
                        <a:pt x="127000" y="1698137"/>
                      </a:lnTo>
                      <a:lnTo>
                        <a:pt x="898525" y="1698137"/>
                      </a:lnTo>
                      <a:lnTo>
                        <a:pt x="898525" y="709020"/>
                      </a:lnTo>
                      <a:close/>
                      <a:moveTo>
                        <a:pt x="111595" y="0"/>
                      </a:moveTo>
                      <a:lnTo>
                        <a:pt x="2806230" y="0"/>
                      </a:lnTo>
                      <a:cubicBezTo>
                        <a:pt x="2867862" y="0"/>
                        <a:pt x="2917825" y="49963"/>
                        <a:pt x="2917825" y="111595"/>
                      </a:cubicBezTo>
                      <a:lnTo>
                        <a:pt x="2917825" y="1700895"/>
                      </a:lnTo>
                      <a:cubicBezTo>
                        <a:pt x="2917825" y="1762527"/>
                        <a:pt x="2867862" y="1812490"/>
                        <a:pt x="2806230" y="1812490"/>
                      </a:cubicBezTo>
                      <a:lnTo>
                        <a:pt x="111595" y="1812490"/>
                      </a:lnTo>
                      <a:cubicBezTo>
                        <a:pt x="49963" y="1812490"/>
                        <a:pt x="0" y="1762527"/>
                        <a:pt x="0" y="1700895"/>
                      </a:cubicBezTo>
                      <a:lnTo>
                        <a:pt x="0" y="111595"/>
                      </a:lnTo>
                      <a:cubicBezTo>
                        <a:pt x="0" y="49963"/>
                        <a:pt x="49963" y="0"/>
                        <a:pt x="111595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正方形/長方形 217"/>
                <p:cNvSpPr/>
                <p:nvPr/>
              </p:nvSpPr>
              <p:spPr>
                <a:xfrm>
                  <a:off x="8598903" y="3728085"/>
                  <a:ext cx="1828800" cy="676275"/>
                </a:xfrm>
                <a:prstGeom prst="rect">
                  <a:avLst/>
                </a:prstGeom>
                <a:pattFill prst="weav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19" name="直線コネクタ 218"/>
                <p:cNvCxnSpPr>
                  <a:stCxn id="218" idx="1"/>
                </p:cNvCxnSpPr>
                <p:nvPr/>
              </p:nvCxnSpPr>
              <p:spPr>
                <a:xfrm>
                  <a:off x="8598903" y="4066223"/>
                  <a:ext cx="1838325" cy="952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直線コネクタ 219"/>
                <p:cNvCxnSpPr/>
                <p:nvPr/>
              </p:nvCxnSpPr>
              <p:spPr>
                <a:xfrm>
                  <a:off x="8598903" y="3894773"/>
                  <a:ext cx="1838325" cy="952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直線コネクタ 220"/>
                <p:cNvCxnSpPr/>
                <p:nvPr/>
              </p:nvCxnSpPr>
              <p:spPr>
                <a:xfrm>
                  <a:off x="8598903" y="4218623"/>
                  <a:ext cx="1838325" cy="952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2" name="テキスト ボックス 221"/>
                <p:cNvSpPr txBox="1"/>
                <p:nvPr/>
              </p:nvSpPr>
              <p:spPr>
                <a:xfrm>
                  <a:off x="7731492" y="2748145"/>
                  <a:ext cx="2073580" cy="6093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氏　名</a:t>
                  </a:r>
                  <a:r>
                    <a:rPr kumimoji="1" lang="ja-JP" altLang="en-US" sz="9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：□□　□□</a:t>
                  </a:r>
                  <a:endParaRPr kumimoji="1" lang="en-US" altLang="ja-JP" sz="9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endParaRPr lang="en-US" altLang="ja-JP" sz="9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r>
                    <a:rPr kumimoji="1"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住　所</a:t>
                  </a:r>
                  <a:r>
                    <a:rPr kumimoji="1" lang="ja-JP" altLang="en-US" sz="9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：○○県△△市▽▽町◇丁目□番地○号</a:t>
                  </a:r>
                  <a:endParaRPr kumimoji="1" lang="en-US" altLang="ja-JP" sz="9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endParaRPr lang="en-US" altLang="ja-JP" sz="9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r>
                    <a:rPr kumimoji="1"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生年月日</a:t>
                  </a:r>
                  <a:r>
                    <a:rPr kumimoji="1" lang="ja-JP" altLang="en-US" sz="9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：平成○○年○月○日　　</a:t>
                  </a:r>
                  <a:r>
                    <a:rPr kumimoji="1"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性　別</a:t>
                  </a:r>
                  <a:r>
                    <a:rPr kumimoji="1" lang="ja-JP" altLang="en-US" sz="9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：□</a:t>
                  </a:r>
                </a:p>
              </p:txBody>
            </p:sp>
            <p:sp>
              <p:nvSpPr>
                <p:cNvPr id="223" name="テキスト ボックス 222"/>
                <p:cNvSpPr txBox="1"/>
                <p:nvPr/>
              </p:nvSpPr>
              <p:spPr>
                <a:xfrm>
                  <a:off x="8613561" y="3467321"/>
                  <a:ext cx="1030371" cy="1633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20XX</a:t>
                  </a:r>
                  <a:r>
                    <a:rPr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年</a:t>
                  </a:r>
                  <a:r>
                    <a:rPr lang="en-US" altLang="ja-JP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</a:t>
                  </a:r>
                  <a:r>
                    <a:rPr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月</a:t>
                  </a:r>
                  <a:r>
                    <a:rPr lang="en-US" altLang="ja-JP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31</a:t>
                  </a:r>
                  <a:r>
                    <a:rPr lang="ja-JP" altLang="en-US" sz="7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日まで有効</a:t>
                  </a:r>
                  <a:endParaRPr kumimoji="1" lang="ja-JP" altLang="en-US" sz="9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4" name="テキスト ボックス 223"/>
                <p:cNvSpPr txBox="1"/>
                <p:nvPr/>
              </p:nvSpPr>
              <p:spPr>
                <a:xfrm>
                  <a:off x="9934575" y="2795753"/>
                  <a:ext cx="481100" cy="2506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algn="ctr"/>
                  <a:r>
                    <a:rPr kumimoji="1" lang="ja-JP" altLang="en-US" sz="11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個人番号</a:t>
                  </a:r>
                  <a:endParaRPr kumimoji="1" lang="en-US" altLang="ja-JP" sz="11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pPr algn="ctr"/>
                  <a:r>
                    <a:rPr lang="ja-JP" altLang="en-US" sz="11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カード</a:t>
                  </a:r>
                  <a:endParaRPr kumimoji="1" lang="ja-JP" altLang="en-US" sz="11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225" name="グループ化 224"/>
                <p:cNvGrpSpPr/>
                <p:nvPr/>
              </p:nvGrpSpPr>
              <p:grpSpPr>
                <a:xfrm>
                  <a:off x="9952032" y="3302058"/>
                  <a:ext cx="410617" cy="367596"/>
                  <a:chOff x="5631654" y="-26213"/>
                  <a:chExt cx="404948" cy="418044"/>
                </a:xfrm>
              </p:grpSpPr>
              <p:grpSp>
                <p:nvGrpSpPr>
                  <p:cNvPr id="229" name="グループ化 228"/>
                  <p:cNvGrpSpPr/>
                  <p:nvPr/>
                </p:nvGrpSpPr>
                <p:grpSpPr>
                  <a:xfrm>
                    <a:off x="5631654" y="-26202"/>
                    <a:ext cx="404948" cy="334849"/>
                    <a:chOff x="4339640" y="3267059"/>
                    <a:chExt cx="309314" cy="240355"/>
                  </a:xfrm>
                  <a:gradFill flip="none" rotWithShape="1">
                    <a:gsLst>
                      <a:gs pos="0">
                        <a:schemeClr val="accent4">
                          <a:lumMod val="67000"/>
                        </a:schemeClr>
                      </a:gs>
                      <a:gs pos="48000">
                        <a:schemeClr val="accent4">
                          <a:lumMod val="97000"/>
                          <a:lumOff val="3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8900000" scaled="1"/>
                    <a:tileRect/>
                  </a:gradFill>
                </p:grpSpPr>
                <p:sp>
                  <p:nvSpPr>
                    <p:cNvPr id="233" name="片側の 2 つの角を丸めた四角形 232"/>
                    <p:cNvSpPr/>
                    <p:nvPr/>
                  </p:nvSpPr>
                  <p:spPr>
                    <a:xfrm>
                      <a:off x="4339641" y="3267059"/>
                      <a:ext cx="309313" cy="6125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noFill/>
                    <a:ln w="635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" name="正方形/長方形 233"/>
                    <p:cNvSpPr/>
                    <p:nvPr/>
                  </p:nvSpPr>
                  <p:spPr>
                    <a:xfrm>
                      <a:off x="4339640" y="3328311"/>
                      <a:ext cx="309313" cy="59701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" name="正方形/長方形 234"/>
                    <p:cNvSpPr/>
                    <p:nvPr/>
                  </p:nvSpPr>
                  <p:spPr>
                    <a:xfrm>
                      <a:off x="4339640" y="3388012"/>
                      <a:ext cx="309313" cy="59701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" name="正方形/長方形 235"/>
                    <p:cNvSpPr/>
                    <p:nvPr/>
                  </p:nvSpPr>
                  <p:spPr>
                    <a:xfrm>
                      <a:off x="4339640" y="3447713"/>
                      <a:ext cx="309313" cy="59701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30" name="フリーフォーム 229"/>
                  <p:cNvSpPr/>
                  <p:nvPr/>
                </p:nvSpPr>
                <p:spPr>
                  <a:xfrm rot="10800000">
                    <a:off x="5911187" y="308657"/>
                    <a:ext cx="125414" cy="83174"/>
                  </a:xfrm>
                  <a:custGeom>
                    <a:avLst/>
                    <a:gdLst>
                      <a:gd name="connsiteX0" fmla="*/ 125414 w 125414"/>
                      <a:gd name="connsiteY0" fmla="*/ 83174 h 83174"/>
                      <a:gd name="connsiteX1" fmla="*/ 0 w 125414"/>
                      <a:gd name="connsiteY1" fmla="*/ 83174 h 83174"/>
                      <a:gd name="connsiteX2" fmla="*/ 0 w 125414"/>
                      <a:gd name="connsiteY2" fmla="*/ 41587 h 83174"/>
                      <a:gd name="connsiteX3" fmla="*/ 41587 w 125414"/>
                      <a:gd name="connsiteY3" fmla="*/ 0 h 83174"/>
                      <a:gd name="connsiteX4" fmla="*/ 125414 w 125414"/>
                      <a:gd name="connsiteY4" fmla="*/ 0 h 83174"/>
                      <a:gd name="connsiteX5" fmla="*/ 125414 w 125414"/>
                      <a:gd name="connsiteY5" fmla="*/ 83174 h 83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5414" h="83174">
                        <a:moveTo>
                          <a:pt x="125414" y="83174"/>
                        </a:moveTo>
                        <a:lnTo>
                          <a:pt x="0" y="83174"/>
                        </a:lnTo>
                        <a:lnTo>
                          <a:pt x="0" y="41587"/>
                        </a:lnTo>
                        <a:cubicBezTo>
                          <a:pt x="0" y="18619"/>
                          <a:pt x="18619" y="0"/>
                          <a:pt x="41587" y="0"/>
                        </a:cubicBezTo>
                        <a:lnTo>
                          <a:pt x="125414" y="0"/>
                        </a:lnTo>
                        <a:lnTo>
                          <a:pt x="125414" y="83174"/>
                        </a:lnTo>
                        <a:close/>
                      </a:path>
                    </a:pathLst>
                  </a:custGeom>
                  <a:noFill/>
                  <a:ln w="6350">
                    <a:solidFill>
                      <a:schemeClr val="accent1">
                        <a:lumMod val="60000"/>
                        <a:lumOff val="40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1" name="フリーフォーム 230"/>
                  <p:cNvSpPr/>
                  <p:nvPr/>
                </p:nvSpPr>
                <p:spPr>
                  <a:xfrm rot="10800000">
                    <a:off x="5631655" y="308657"/>
                    <a:ext cx="279531" cy="83174"/>
                  </a:xfrm>
                  <a:custGeom>
                    <a:avLst/>
                    <a:gdLst>
                      <a:gd name="connsiteX0" fmla="*/ 316495 w 316495"/>
                      <a:gd name="connsiteY0" fmla="*/ 83174 h 83174"/>
                      <a:gd name="connsiteX1" fmla="*/ 0 w 316495"/>
                      <a:gd name="connsiteY1" fmla="*/ 83174 h 83174"/>
                      <a:gd name="connsiteX2" fmla="*/ 0 w 316495"/>
                      <a:gd name="connsiteY2" fmla="*/ 0 h 83174"/>
                      <a:gd name="connsiteX3" fmla="*/ 274908 w 316495"/>
                      <a:gd name="connsiteY3" fmla="*/ 0 h 83174"/>
                      <a:gd name="connsiteX4" fmla="*/ 316495 w 316495"/>
                      <a:gd name="connsiteY4" fmla="*/ 41587 h 83174"/>
                      <a:gd name="connsiteX5" fmla="*/ 316495 w 316495"/>
                      <a:gd name="connsiteY5" fmla="*/ 83174 h 83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16495" h="83174">
                        <a:moveTo>
                          <a:pt x="316495" y="83174"/>
                        </a:moveTo>
                        <a:lnTo>
                          <a:pt x="0" y="83174"/>
                        </a:lnTo>
                        <a:lnTo>
                          <a:pt x="0" y="0"/>
                        </a:lnTo>
                        <a:lnTo>
                          <a:pt x="274908" y="0"/>
                        </a:lnTo>
                        <a:cubicBezTo>
                          <a:pt x="297876" y="0"/>
                          <a:pt x="316495" y="18619"/>
                          <a:pt x="316495" y="41587"/>
                        </a:cubicBezTo>
                        <a:lnTo>
                          <a:pt x="316495" y="83174"/>
                        </a:lnTo>
                        <a:close/>
                      </a:path>
                    </a:pathLst>
                  </a:custGeom>
                  <a:noFill/>
                  <a:ln w="6350">
                    <a:solidFill>
                      <a:schemeClr val="accent1">
                        <a:lumMod val="60000"/>
                        <a:lumOff val="40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2" name="フリーフォーム 231"/>
                  <p:cNvSpPr/>
                  <p:nvPr/>
                </p:nvSpPr>
                <p:spPr>
                  <a:xfrm>
                    <a:off x="5752939" y="-26213"/>
                    <a:ext cx="283662" cy="334864"/>
                  </a:xfrm>
                  <a:custGeom>
                    <a:avLst/>
                    <a:gdLst>
                      <a:gd name="connsiteX0" fmla="*/ 0 w 283662"/>
                      <a:gd name="connsiteY0" fmla="*/ 0 h 334864"/>
                      <a:gd name="connsiteX1" fmla="*/ 240995 w 283662"/>
                      <a:gd name="connsiteY1" fmla="*/ 0 h 334864"/>
                      <a:gd name="connsiteX2" fmla="*/ 283662 w 283662"/>
                      <a:gd name="connsiteY2" fmla="*/ 42667 h 334864"/>
                      <a:gd name="connsiteX3" fmla="*/ 283661 w 283662"/>
                      <a:gd name="connsiteY3" fmla="*/ 85333 h 334864"/>
                      <a:gd name="connsiteX4" fmla="*/ 158246 w 283662"/>
                      <a:gd name="connsiteY4" fmla="*/ 85333 h 334864"/>
                      <a:gd name="connsiteX5" fmla="*/ 158246 w 283662"/>
                      <a:gd name="connsiteY5" fmla="*/ 334864 h 334864"/>
                      <a:gd name="connsiteX6" fmla="*/ 0 w 283662"/>
                      <a:gd name="connsiteY6" fmla="*/ 334864 h 3348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3662" h="334864">
                        <a:moveTo>
                          <a:pt x="0" y="0"/>
                        </a:moveTo>
                        <a:lnTo>
                          <a:pt x="240995" y="0"/>
                        </a:lnTo>
                        <a:cubicBezTo>
                          <a:pt x="264559" y="0"/>
                          <a:pt x="283662" y="19103"/>
                          <a:pt x="283662" y="42667"/>
                        </a:cubicBezTo>
                        <a:cubicBezTo>
                          <a:pt x="283662" y="56889"/>
                          <a:pt x="283661" y="71111"/>
                          <a:pt x="283661" y="85333"/>
                        </a:cubicBezTo>
                        <a:lnTo>
                          <a:pt x="158246" y="85333"/>
                        </a:lnTo>
                        <a:lnTo>
                          <a:pt x="158246" y="334864"/>
                        </a:lnTo>
                        <a:lnTo>
                          <a:pt x="0" y="334864"/>
                        </a:lnTo>
                        <a:close/>
                      </a:path>
                    </a:pathLst>
                  </a:custGeom>
                  <a:noFill/>
                  <a:ln w="6350">
                    <a:solidFill>
                      <a:schemeClr val="accent1">
                        <a:lumMod val="60000"/>
                        <a:lumOff val="40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26" name="グループ化 225"/>
                <p:cNvGrpSpPr/>
                <p:nvPr/>
              </p:nvGrpSpPr>
              <p:grpSpPr>
                <a:xfrm>
                  <a:off x="9977307" y="3327653"/>
                  <a:ext cx="368964" cy="324779"/>
                  <a:chOff x="14159332" y="3300413"/>
                  <a:chExt cx="423443" cy="372734"/>
                </a:xfrm>
              </p:grpSpPr>
              <p:sp>
                <p:nvSpPr>
                  <p:cNvPr id="227" name="フリーフォーム 226"/>
                  <p:cNvSpPr/>
                  <p:nvPr/>
                </p:nvSpPr>
                <p:spPr>
                  <a:xfrm>
                    <a:off x="14159332" y="3300413"/>
                    <a:ext cx="423443" cy="372734"/>
                  </a:xfrm>
                  <a:custGeom>
                    <a:avLst/>
                    <a:gdLst>
                      <a:gd name="connsiteX0" fmla="*/ 30795 w 301205"/>
                      <a:gd name="connsiteY0" fmla="*/ 13897 h 272925"/>
                      <a:gd name="connsiteX1" fmla="*/ 14192 w 301205"/>
                      <a:gd name="connsiteY1" fmla="*/ 30500 h 272925"/>
                      <a:gd name="connsiteX2" fmla="*/ 14192 w 301205"/>
                      <a:gd name="connsiteY2" fmla="*/ 242426 h 272925"/>
                      <a:gd name="connsiteX3" fmla="*/ 30795 w 301205"/>
                      <a:gd name="connsiteY3" fmla="*/ 259029 h 272925"/>
                      <a:gd name="connsiteX4" fmla="*/ 270411 w 301205"/>
                      <a:gd name="connsiteY4" fmla="*/ 259029 h 272925"/>
                      <a:gd name="connsiteX5" fmla="*/ 287014 w 301205"/>
                      <a:gd name="connsiteY5" fmla="*/ 242426 h 272925"/>
                      <a:gd name="connsiteX6" fmla="*/ 287014 w 301205"/>
                      <a:gd name="connsiteY6" fmla="*/ 30500 h 272925"/>
                      <a:gd name="connsiteX7" fmla="*/ 270411 w 301205"/>
                      <a:gd name="connsiteY7" fmla="*/ 13897 h 272925"/>
                      <a:gd name="connsiteX8" fmla="*/ 26438 w 301205"/>
                      <a:gd name="connsiteY8" fmla="*/ 0 h 272925"/>
                      <a:gd name="connsiteX9" fmla="*/ 274767 w 301205"/>
                      <a:gd name="connsiteY9" fmla="*/ 0 h 272925"/>
                      <a:gd name="connsiteX10" fmla="*/ 301205 w 301205"/>
                      <a:gd name="connsiteY10" fmla="*/ 26438 h 272925"/>
                      <a:gd name="connsiteX11" fmla="*/ 301205 w 301205"/>
                      <a:gd name="connsiteY11" fmla="*/ 246487 h 272925"/>
                      <a:gd name="connsiteX12" fmla="*/ 274767 w 301205"/>
                      <a:gd name="connsiteY12" fmla="*/ 272925 h 272925"/>
                      <a:gd name="connsiteX13" fmla="*/ 26438 w 301205"/>
                      <a:gd name="connsiteY13" fmla="*/ 272925 h 272925"/>
                      <a:gd name="connsiteX14" fmla="*/ 0 w 301205"/>
                      <a:gd name="connsiteY14" fmla="*/ 246487 h 272925"/>
                      <a:gd name="connsiteX15" fmla="*/ 0 w 301205"/>
                      <a:gd name="connsiteY15" fmla="*/ 26438 h 272925"/>
                      <a:gd name="connsiteX16" fmla="*/ 26438 w 301205"/>
                      <a:gd name="connsiteY16" fmla="*/ 0 h 27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01205" h="272925">
                        <a:moveTo>
                          <a:pt x="30795" y="13897"/>
                        </a:moveTo>
                        <a:cubicBezTo>
                          <a:pt x="21625" y="13897"/>
                          <a:pt x="14192" y="21330"/>
                          <a:pt x="14192" y="30500"/>
                        </a:cubicBezTo>
                        <a:lnTo>
                          <a:pt x="14192" y="242426"/>
                        </a:lnTo>
                        <a:cubicBezTo>
                          <a:pt x="14192" y="251596"/>
                          <a:pt x="21625" y="259029"/>
                          <a:pt x="30795" y="259029"/>
                        </a:cubicBezTo>
                        <a:lnTo>
                          <a:pt x="270411" y="259029"/>
                        </a:lnTo>
                        <a:cubicBezTo>
                          <a:pt x="279581" y="259029"/>
                          <a:pt x="287014" y="251596"/>
                          <a:pt x="287014" y="242426"/>
                        </a:cubicBezTo>
                        <a:lnTo>
                          <a:pt x="287014" y="30500"/>
                        </a:lnTo>
                        <a:cubicBezTo>
                          <a:pt x="287014" y="21330"/>
                          <a:pt x="279581" y="13897"/>
                          <a:pt x="270411" y="13897"/>
                        </a:cubicBezTo>
                        <a:close/>
                        <a:moveTo>
                          <a:pt x="26438" y="0"/>
                        </a:moveTo>
                        <a:lnTo>
                          <a:pt x="274767" y="0"/>
                        </a:lnTo>
                        <a:cubicBezTo>
                          <a:pt x="289368" y="0"/>
                          <a:pt x="301205" y="11837"/>
                          <a:pt x="301205" y="26438"/>
                        </a:cubicBezTo>
                        <a:lnTo>
                          <a:pt x="301205" y="246487"/>
                        </a:lnTo>
                        <a:cubicBezTo>
                          <a:pt x="301205" y="261088"/>
                          <a:pt x="289368" y="272925"/>
                          <a:pt x="274767" y="272925"/>
                        </a:cubicBezTo>
                        <a:lnTo>
                          <a:pt x="26438" y="272925"/>
                        </a:lnTo>
                        <a:cubicBezTo>
                          <a:pt x="11837" y="272925"/>
                          <a:pt x="0" y="261088"/>
                          <a:pt x="0" y="246487"/>
                        </a:cubicBezTo>
                        <a:lnTo>
                          <a:pt x="0" y="26438"/>
                        </a:lnTo>
                        <a:cubicBezTo>
                          <a:pt x="0" y="11837"/>
                          <a:pt x="11837" y="0"/>
                          <a:pt x="26438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テキスト ボックス 227"/>
                  <p:cNvSpPr txBox="1"/>
                  <p:nvPr/>
                </p:nvSpPr>
                <p:spPr>
                  <a:xfrm rot="5400000">
                    <a:off x="14224628" y="3310159"/>
                    <a:ext cx="292850" cy="340037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algn="dist"/>
                    <a:r>
                      <a:rPr kumimoji="1" lang="ja-JP" altLang="en-US" sz="1400" b="1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　人</a:t>
                    </a:r>
                    <a:endParaRPr kumimoji="1" lang="en-US" altLang="ja-JP" sz="1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algn="dist"/>
                    <a:r>
                      <a:rPr lang="ja-JP" altLang="en-US" sz="1400" b="1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番　号</a:t>
                    </a:r>
                    <a:endParaRPr lang="en-US" altLang="ja-JP" sz="1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algn="dist"/>
                    <a:r>
                      <a:rPr kumimoji="1" lang="ja-JP" altLang="en-US" sz="1400" b="1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カード</a:t>
                    </a:r>
                  </a:p>
                </p:txBody>
              </p:sp>
            </p:grpSp>
          </p:grpSp>
          <p:grpSp>
            <p:nvGrpSpPr>
              <p:cNvPr id="182" name="グループ化 181"/>
              <p:cNvGrpSpPr/>
              <p:nvPr/>
            </p:nvGrpSpPr>
            <p:grpSpPr>
              <a:xfrm>
                <a:off x="6969224" y="3554348"/>
                <a:ext cx="644223" cy="837850"/>
                <a:chOff x="2980251" y="3894773"/>
                <a:chExt cx="956038" cy="1243384"/>
              </a:xfrm>
              <a:solidFill>
                <a:schemeClr val="tx1"/>
              </a:solidFill>
            </p:grpSpPr>
            <p:sp>
              <p:nvSpPr>
                <p:cNvPr id="183" name="片側の 2 つの角を丸めた四角形 182"/>
                <p:cNvSpPr/>
                <p:nvPr/>
              </p:nvSpPr>
              <p:spPr>
                <a:xfrm>
                  <a:off x="3070475" y="3894773"/>
                  <a:ext cx="725856" cy="8612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片側の 2 つの角を丸めた四角形 183"/>
                <p:cNvSpPr/>
                <p:nvPr/>
              </p:nvSpPr>
              <p:spPr>
                <a:xfrm>
                  <a:off x="30950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 184"/>
                <p:cNvSpPr/>
                <p:nvPr/>
              </p:nvSpPr>
              <p:spPr>
                <a:xfrm>
                  <a:off x="32715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6" name="グループ化 185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grpFill/>
              </p:grpSpPr>
              <p:grpSp>
                <p:nvGrpSpPr>
                  <p:cNvPr id="209" name="グループ化 208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14" name="円/楕円 16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" name="円/楕円 21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0" name="グループ化 20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12" name="円/楕円 16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" name="円/楕円 16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1" name="円/楕円 161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7" name="台形 186"/>
                <p:cNvSpPr/>
                <p:nvPr/>
              </p:nvSpPr>
              <p:spPr>
                <a:xfrm rot="10800000">
                  <a:off x="3283283" y="4869913"/>
                  <a:ext cx="302531" cy="268243"/>
                </a:xfrm>
                <a:prstGeom prst="trapezoi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8" name="グループ化 187"/>
                <p:cNvGrpSpPr/>
                <p:nvPr/>
              </p:nvGrpSpPr>
              <p:grpSpPr>
                <a:xfrm>
                  <a:off x="3191263" y="4793307"/>
                  <a:ext cx="483392" cy="344850"/>
                  <a:chOff x="3133728" y="2770919"/>
                  <a:chExt cx="483392" cy="344850"/>
                </a:xfrm>
                <a:grpFill/>
              </p:grpSpPr>
              <p:sp>
                <p:nvSpPr>
                  <p:cNvPr id="207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9" name="円/楕円 27"/>
                <p:cNvSpPr/>
                <p:nvPr/>
              </p:nvSpPr>
              <p:spPr>
                <a:xfrm>
                  <a:off x="33430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月 189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月 190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月 191"/>
                <p:cNvSpPr/>
                <p:nvPr/>
              </p:nvSpPr>
              <p:spPr>
                <a:xfrm rot="3600000">
                  <a:off x="3173326" y="3719370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月 192"/>
                <p:cNvSpPr/>
                <p:nvPr/>
              </p:nvSpPr>
              <p:spPr>
                <a:xfrm rot="18000000" flipH="1">
                  <a:off x="3467035" y="3719371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4" name="グループ化 193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  <a:grpFill/>
              </p:grpSpPr>
              <p:sp>
                <p:nvSpPr>
                  <p:cNvPr id="203" name="円/楕円 153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円/楕円 154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円/楕円 155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円/楕円 156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5" name="グループ化 194"/>
                <p:cNvGrpSpPr/>
                <p:nvPr/>
              </p:nvGrpSpPr>
              <p:grpSpPr>
                <a:xfrm>
                  <a:off x="3557536" y="4255815"/>
                  <a:ext cx="138000" cy="203092"/>
                  <a:chOff x="2896919" y="3691681"/>
                  <a:chExt cx="138000" cy="203092"/>
                </a:xfrm>
                <a:grpFill/>
              </p:grpSpPr>
              <p:sp>
                <p:nvSpPr>
                  <p:cNvPr id="199" name="円/楕円 149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円/楕円 150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円/楕円 151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円/楕円 152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6" name="月 195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月 196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正方形/長方形 67"/>
                <p:cNvSpPr/>
                <p:nvPr/>
              </p:nvSpPr>
              <p:spPr>
                <a:xfrm>
                  <a:off x="3408338" y="45614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24" name="禁止 423"/>
            <p:cNvSpPr/>
            <p:nvPr/>
          </p:nvSpPr>
          <p:spPr>
            <a:xfrm>
              <a:off x="6037162" y="27941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924019" y="2794115"/>
            <a:ext cx="1575175" cy="1575175"/>
            <a:chOff x="7924019" y="2794115"/>
            <a:chExt cx="1575175" cy="1575175"/>
          </a:xfrm>
        </p:grpSpPr>
        <p:grpSp>
          <p:nvGrpSpPr>
            <p:cNvPr id="392" name="グループ化 391"/>
            <p:cNvGrpSpPr/>
            <p:nvPr/>
          </p:nvGrpSpPr>
          <p:grpSpPr>
            <a:xfrm>
              <a:off x="8222541" y="3103037"/>
              <a:ext cx="966627" cy="959851"/>
              <a:chOff x="7915275" y="4876456"/>
              <a:chExt cx="966627" cy="959851"/>
            </a:xfrm>
          </p:grpSpPr>
          <p:sp>
            <p:nvSpPr>
              <p:cNvPr id="393" name="角丸四角形 392"/>
              <p:cNvSpPr/>
              <p:nvPr/>
            </p:nvSpPr>
            <p:spPr>
              <a:xfrm>
                <a:off x="8091363" y="5146471"/>
                <a:ext cx="190626" cy="74829"/>
              </a:xfrm>
              <a:prstGeom prst="roundRect">
                <a:avLst>
                  <a:gd name="adj" fmla="val 30702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角丸四角形 393"/>
              <p:cNvSpPr/>
              <p:nvPr/>
            </p:nvSpPr>
            <p:spPr>
              <a:xfrm>
                <a:off x="7989763" y="5498896"/>
                <a:ext cx="190626" cy="74829"/>
              </a:xfrm>
              <a:prstGeom prst="roundRect">
                <a:avLst>
                  <a:gd name="adj" fmla="val 30702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角丸四角形 394"/>
              <p:cNvSpPr/>
              <p:nvPr/>
            </p:nvSpPr>
            <p:spPr>
              <a:xfrm>
                <a:off x="8516813" y="5146471"/>
                <a:ext cx="190626" cy="74829"/>
              </a:xfrm>
              <a:prstGeom prst="roundRect">
                <a:avLst>
                  <a:gd name="adj" fmla="val 30702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角丸四角形 395"/>
              <p:cNvSpPr/>
              <p:nvPr/>
            </p:nvSpPr>
            <p:spPr>
              <a:xfrm>
                <a:off x="8615238" y="5498896"/>
                <a:ext cx="190626" cy="74829"/>
              </a:xfrm>
              <a:prstGeom prst="roundRect">
                <a:avLst>
                  <a:gd name="adj" fmla="val 30702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平行四辺形 396"/>
              <p:cNvSpPr/>
              <p:nvPr/>
            </p:nvSpPr>
            <p:spPr>
              <a:xfrm>
                <a:off x="7934325" y="4940362"/>
                <a:ext cx="390525" cy="864509"/>
              </a:xfrm>
              <a:prstGeom prst="parallelogram">
                <a:avLst>
                  <a:gd name="adj" fmla="val 67602"/>
                </a:avLst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平行四辺形 397"/>
              <p:cNvSpPr/>
              <p:nvPr/>
            </p:nvSpPr>
            <p:spPr>
              <a:xfrm flipH="1">
                <a:off x="8470438" y="4940362"/>
                <a:ext cx="390525" cy="864509"/>
              </a:xfrm>
              <a:prstGeom prst="parallelogram">
                <a:avLst>
                  <a:gd name="adj" fmla="val 67602"/>
                </a:avLst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台形 398"/>
              <p:cNvSpPr/>
              <p:nvPr/>
            </p:nvSpPr>
            <p:spPr>
              <a:xfrm>
                <a:off x="8168020" y="4876456"/>
                <a:ext cx="459250" cy="127812"/>
              </a:xfrm>
              <a:prstGeom prst="trapezoi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角丸四角形 399"/>
              <p:cNvSpPr/>
              <p:nvPr/>
            </p:nvSpPr>
            <p:spPr>
              <a:xfrm>
                <a:off x="8086627" y="5315210"/>
                <a:ext cx="625574" cy="9091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円/楕円 206"/>
              <p:cNvSpPr/>
              <p:nvPr/>
            </p:nvSpPr>
            <p:spPr>
              <a:xfrm>
                <a:off x="8115190" y="5336935"/>
                <a:ext cx="47466" cy="4746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円/楕円 207"/>
              <p:cNvSpPr/>
              <p:nvPr/>
            </p:nvSpPr>
            <p:spPr>
              <a:xfrm>
                <a:off x="8642240" y="5336935"/>
                <a:ext cx="47466" cy="4746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平行四辺形 402"/>
              <p:cNvSpPr/>
              <p:nvPr/>
            </p:nvSpPr>
            <p:spPr>
              <a:xfrm>
                <a:off x="7915275" y="5754435"/>
                <a:ext cx="171352" cy="81872"/>
              </a:xfrm>
              <a:prstGeom prst="parallelogram">
                <a:avLst>
                  <a:gd name="adj" fmla="val 31366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平行四辺形 403"/>
              <p:cNvSpPr/>
              <p:nvPr/>
            </p:nvSpPr>
            <p:spPr>
              <a:xfrm flipH="1">
                <a:off x="8710550" y="5754435"/>
                <a:ext cx="171352" cy="81872"/>
              </a:xfrm>
              <a:prstGeom prst="parallelogram">
                <a:avLst>
                  <a:gd name="adj" fmla="val 31366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0" name="禁止 439"/>
            <p:cNvSpPr/>
            <p:nvPr/>
          </p:nvSpPr>
          <p:spPr>
            <a:xfrm>
              <a:off x="7924019" y="27941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3865662" y="4724515"/>
            <a:ext cx="1928125" cy="1575175"/>
            <a:chOff x="3865662" y="4724515"/>
            <a:chExt cx="1928125" cy="1575175"/>
          </a:xfrm>
        </p:grpSpPr>
        <p:grpSp>
          <p:nvGrpSpPr>
            <p:cNvPr id="323" name="グループ化 322"/>
            <p:cNvGrpSpPr/>
            <p:nvPr/>
          </p:nvGrpSpPr>
          <p:grpSpPr>
            <a:xfrm>
              <a:off x="3865662" y="4897538"/>
              <a:ext cx="1928125" cy="1024723"/>
              <a:chOff x="7671562" y="3902764"/>
              <a:chExt cx="3142504" cy="1670118"/>
            </a:xfrm>
          </p:grpSpPr>
          <p:sp>
            <p:nvSpPr>
              <p:cNvPr id="324" name="雲 323"/>
              <p:cNvSpPr/>
              <p:nvPr/>
            </p:nvSpPr>
            <p:spPr>
              <a:xfrm rot="10800000">
                <a:off x="8095979" y="4519966"/>
                <a:ext cx="413292" cy="294790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25" name="雲 324"/>
              <p:cNvSpPr/>
              <p:nvPr/>
            </p:nvSpPr>
            <p:spPr>
              <a:xfrm>
                <a:off x="7671562" y="4927596"/>
                <a:ext cx="655702" cy="467695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326" name="雲 325"/>
              <p:cNvSpPr/>
              <p:nvPr/>
            </p:nvSpPr>
            <p:spPr>
              <a:xfrm>
                <a:off x="8600097" y="3902764"/>
                <a:ext cx="519480" cy="37053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grpSp>
            <p:nvGrpSpPr>
              <p:cNvPr id="327" name="グループ化 326"/>
              <p:cNvGrpSpPr/>
              <p:nvPr/>
            </p:nvGrpSpPr>
            <p:grpSpPr>
              <a:xfrm>
                <a:off x="8282601" y="4682280"/>
                <a:ext cx="2531465" cy="890602"/>
                <a:chOff x="8087410" y="4400550"/>
                <a:chExt cx="2661371" cy="936305"/>
              </a:xfrm>
            </p:grpSpPr>
            <p:sp>
              <p:nvSpPr>
                <p:cNvPr id="329" name="台形 328"/>
                <p:cNvSpPr/>
                <p:nvPr/>
              </p:nvSpPr>
              <p:spPr>
                <a:xfrm rot="6300000">
                  <a:off x="8225000" y="4751794"/>
                  <a:ext cx="155249" cy="430429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grpSp>
              <p:nvGrpSpPr>
                <p:cNvPr id="330" name="Group 297"/>
                <p:cNvGrpSpPr>
                  <a:grpSpLocks/>
                </p:cNvGrpSpPr>
                <p:nvPr/>
              </p:nvGrpSpPr>
              <p:grpSpPr bwMode="auto">
                <a:xfrm>
                  <a:off x="8302625" y="4400550"/>
                  <a:ext cx="2446156" cy="936305"/>
                  <a:chOff x="262" y="709"/>
                  <a:chExt cx="998" cy="382"/>
                </a:xfrm>
              </p:grpSpPr>
              <p:sp>
                <p:nvSpPr>
                  <p:cNvPr id="331" name="Freeform 213"/>
                  <p:cNvSpPr>
                    <a:spLocks/>
                  </p:cNvSpPr>
                  <p:nvPr/>
                </p:nvSpPr>
                <p:spPr bwMode="auto">
                  <a:xfrm flipH="1">
                    <a:off x="284" y="709"/>
                    <a:ext cx="955" cy="297"/>
                  </a:xfrm>
                  <a:custGeom>
                    <a:avLst/>
                    <a:gdLst>
                      <a:gd name="T0" fmla="*/ 0 w 2041"/>
                      <a:gd name="T1" fmla="*/ 635 h 635"/>
                      <a:gd name="T2" fmla="*/ 1951 w 2041"/>
                      <a:gd name="T3" fmla="*/ 635 h 635"/>
                      <a:gd name="T4" fmla="*/ 2041 w 2041"/>
                      <a:gd name="T5" fmla="*/ 273 h 635"/>
                      <a:gd name="T6" fmla="*/ 1860 w 2041"/>
                      <a:gd name="T7" fmla="*/ 136 h 635"/>
                      <a:gd name="T8" fmla="*/ 1905 w 2041"/>
                      <a:gd name="T9" fmla="*/ 46 h 635"/>
                      <a:gd name="T10" fmla="*/ 1315 w 2041"/>
                      <a:gd name="T11" fmla="*/ 0 h 635"/>
                      <a:gd name="T12" fmla="*/ 862 w 2041"/>
                      <a:gd name="T13" fmla="*/ 91 h 635"/>
                      <a:gd name="T14" fmla="*/ 454 w 2041"/>
                      <a:gd name="T15" fmla="*/ 318 h 635"/>
                      <a:gd name="T16" fmla="*/ 45 w 2041"/>
                      <a:gd name="T17" fmla="*/ 409 h 635"/>
                      <a:gd name="T18" fmla="*/ 0 w 2041"/>
                      <a:gd name="T19" fmla="*/ 454 h 635"/>
                      <a:gd name="T20" fmla="*/ 0 w 2041"/>
                      <a:gd name="T21" fmla="*/ 635 h 6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041" h="635">
                        <a:moveTo>
                          <a:pt x="0" y="635"/>
                        </a:moveTo>
                        <a:lnTo>
                          <a:pt x="1951" y="635"/>
                        </a:lnTo>
                        <a:lnTo>
                          <a:pt x="2041" y="273"/>
                        </a:lnTo>
                        <a:lnTo>
                          <a:pt x="1860" y="136"/>
                        </a:lnTo>
                        <a:lnTo>
                          <a:pt x="1905" y="46"/>
                        </a:lnTo>
                        <a:lnTo>
                          <a:pt x="1315" y="0"/>
                        </a:lnTo>
                        <a:lnTo>
                          <a:pt x="862" y="91"/>
                        </a:lnTo>
                        <a:lnTo>
                          <a:pt x="454" y="318"/>
                        </a:lnTo>
                        <a:lnTo>
                          <a:pt x="45" y="409"/>
                        </a:lnTo>
                        <a:lnTo>
                          <a:pt x="0" y="454"/>
                        </a:lnTo>
                        <a:lnTo>
                          <a:pt x="0" y="635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2" name="Oval 21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63" y="921"/>
                    <a:ext cx="170" cy="17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3" name="Oval 215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84" y="942"/>
                    <a:ext cx="127" cy="127"/>
                  </a:xfrm>
                  <a:prstGeom prst="ellipse">
                    <a:avLst/>
                  </a:prstGeom>
                  <a:solidFill>
                    <a:srgbClr val="969696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4" name="Oval 216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47" y="921"/>
                    <a:ext cx="170" cy="17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5" name="Oval 217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68" y="942"/>
                    <a:ext cx="128" cy="127"/>
                  </a:xfrm>
                  <a:prstGeom prst="ellipse">
                    <a:avLst/>
                  </a:prstGeom>
                  <a:solidFill>
                    <a:srgbClr val="969696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6" name="Freeform 218"/>
                  <p:cNvSpPr>
                    <a:spLocks/>
                  </p:cNvSpPr>
                  <p:nvPr/>
                </p:nvSpPr>
                <p:spPr bwMode="auto">
                  <a:xfrm flipH="1">
                    <a:off x="262" y="921"/>
                    <a:ext cx="64" cy="85"/>
                  </a:xfrm>
                  <a:custGeom>
                    <a:avLst/>
                    <a:gdLst>
                      <a:gd name="T0" fmla="*/ 0 w 136"/>
                      <a:gd name="T1" fmla="*/ 181 h 181"/>
                      <a:gd name="T2" fmla="*/ 0 w 136"/>
                      <a:gd name="T3" fmla="*/ 0 h 181"/>
                      <a:gd name="T4" fmla="*/ 136 w 136"/>
                      <a:gd name="T5" fmla="*/ 0 h 181"/>
                      <a:gd name="T6" fmla="*/ 136 w 136"/>
                      <a:gd name="T7" fmla="*/ 136 h 181"/>
                      <a:gd name="T8" fmla="*/ 0 w 136"/>
                      <a:gd name="T9" fmla="*/ 18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1">
                        <a:moveTo>
                          <a:pt x="0" y="181"/>
                        </a:moveTo>
                        <a:lnTo>
                          <a:pt x="0" y="0"/>
                        </a:lnTo>
                        <a:lnTo>
                          <a:pt x="136" y="0"/>
                        </a:lnTo>
                        <a:lnTo>
                          <a:pt x="136" y="136"/>
                        </a:lnTo>
                        <a:lnTo>
                          <a:pt x="0" y="181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7" name="Freeform 219"/>
                  <p:cNvSpPr>
                    <a:spLocks/>
                  </p:cNvSpPr>
                  <p:nvPr/>
                </p:nvSpPr>
                <p:spPr bwMode="auto">
                  <a:xfrm flipH="1">
                    <a:off x="1154" y="942"/>
                    <a:ext cx="106" cy="64"/>
                  </a:xfrm>
                  <a:custGeom>
                    <a:avLst/>
                    <a:gdLst>
                      <a:gd name="T0" fmla="*/ 227 w 227"/>
                      <a:gd name="T1" fmla="*/ 136 h 136"/>
                      <a:gd name="T2" fmla="*/ 227 w 227"/>
                      <a:gd name="T3" fmla="*/ 0 h 136"/>
                      <a:gd name="T4" fmla="*/ 45 w 227"/>
                      <a:gd name="T5" fmla="*/ 0 h 136"/>
                      <a:gd name="T6" fmla="*/ 0 w 227"/>
                      <a:gd name="T7" fmla="*/ 46 h 136"/>
                      <a:gd name="T8" fmla="*/ 0 w 227"/>
                      <a:gd name="T9" fmla="*/ 91 h 136"/>
                      <a:gd name="T10" fmla="*/ 45 w 227"/>
                      <a:gd name="T11" fmla="*/ 136 h 136"/>
                      <a:gd name="T12" fmla="*/ 227 w 227"/>
                      <a:gd name="T13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136">
                        <a:moveTo>
                          <a:pt x="227" y="136"/>
                        </a:moveTo>
                        <a:lnTo>
                          <a:pt x="227" y="0"/>
                        </a:lnTo>
                        <a:lnTo>
                          <a:pt x="45" y="0"/>
                        </a:lnTo>
                        <a:lnTo>
                          <a:pt x="0" y="46"/>
                        </a:lnTo>
                        <a:lnTo>
                          <a:pt x="0" y="91"/>
                        </a:lnTo>
                        <a:lnTo>
                          <a:pt x="45" y="136"/>
                        </a:lnTo>
                        <a:lnTo>
                          <a:pt x="227" y="13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8" name="Rectangle 220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984" y="878"/>
                    <a:ext cx="42" cy="22"/>
                  </a:xfrm>
                  <a:prstGeom prst="rect">
                    <a:avLst/>
                  </a:prstGeom>
                  <a:solidFill>
                    <a:srgbClr val="FF9900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9" name="Freeform 221"/>
                  <p:cNvSpPr>
                    <a:spLocks/>
                  </p:cNvSpPr>
                  <p:nvPr/>
                </p:nvSpPr>
                <p:spPr bwMode="auto">
                  <a:xfrm flipH="1">
                    <a:off x="1133" y="878"/>
                    <a:ext cx="106" cy="43"/>
                  </a:xfrm>
                  <a:custGeom>
                    <a:avLst/>
                    <a:gdLst>
                      <a:gd name="T0" fmla="*/ 0 w 227"/>
                      <a:gd name="T1" fmla="*/ 91 h 91"/>
                      <a:gd name="T2" fmla="*/ 182 w 227"/>
                      <a:gd name="T3" fmla="*/ 91 h 91"/>
                      <a:gd name="T4" fmla="*/ 227 w 227"/>
                      <a:gd name="T5" fmla="*/ 0 h 91"/>
                      <a:gd name="T6" fmla="*/ 46 w 227"/>
                      <a:gd name="T7" fmla="*/ 46 h 91"/>
                      <a:gd name="T8" fmla="*/ 0 w 227"/>
                      <a:gd name="T9" fmla="*/ 91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7" h="91">
                        <a:moveTo>
                          <a:pt x="0" y="91"/>
                        </a:moveTo>
                        <a:lnTo>
                          <a:pt x="182" y="91"/>
                        </a:lnTo>
                        <a:lnTo>
                          <a:pt x="227" y="0"/>
                        </a:lnTo>
                        <a:lnTo>
                          <a:pt x="46" y="46"/>
                        </a:lnTo>
                        <a:lnTo>
                          <a:pt x="0" y="9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40" name="Freeform 222"/>
                  <p:cNvSpPr>
                    <a:spLocks/>
                  </p:cNvSpPr>
                  <p:nvPr/>
                </p:nvSpPr>
                <p:spPr bwMode="auto">
                  <a:xfrm flipH="1">
                    <a:off x="835" y="751"/>
                    <a:ext cx="191" cy="106"/>
                  </a:xfrm>
                  <a:custGeom>
                    <a:avLst/>
                    <a:gdLst>
                      <a:gd name="T0" fmla="*/ 408 w 408"/>
                      <a:gd name="T1" fmla="*/ 0 h 227"/>
                      <a:gd name="T2" fmla="*/ 0 w 408"/>
                      <a:gd name="T3" fmla="*/ 227 h 227"/>
                      <a:gd name="T4" fmla="*/ 91 w 408"/>
                      <a:gd name="T5" fmla="*/ 227 h 227"/>
                      <a:gd name="T6" fmla="*/ 408 w 408"/>
                      <a:gd name="T7" fmla="*/ 0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08" h="227">
                        <a:moveTo>
                          <a:pt x="408" y="0"/>
                        </a:moveTo>
                        <a:lnTo>
                          <a:pt x="0" y="227"/>
                        </a:lnTo>
                        <a:lnTo>
                          <a:pt x="91" y="227"/>
                        </a:lnTo>
                        <a:lnTo>
                          <a:pt x="408" y="0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41" name="Freeform 223"/>
                  <p:cNvSpPr>
                    <a:spLocks/>
                  </p:cNvSpPr>
                  <p:nvPr/>
                </p:nvSpPr>
                <p:spPr bwMode="auto">
                  <a:xfrm flipH="1">
                    <a:off x="644" y="730"/>
                    <a:ext cx="298" cy="127"/>
                  </a:xfrm>
                  <a:custGeom>
                    <a:avLst/>
                    <a:gdLst>
                      <a:gd name="T0" fmla="*/ 0 w 636"/>
                      <a:gd name="T1" fmla="*/ 272 h 272"/>
                      <a:gd name="T2" fmla="*/ 363 w 636"/>
                      <a:gd name="T3" fmla="*/ 45 h 272"/>
                      <a:gd name="T4" fmla="*/ 636 w 636"/>
                      <a:gd name="T5" fmla="*/ 0 h 272"/>
                      <a:gd name="T6" fmla="*/ 590 w 636"/>
                      <a:gd name="T7" fmla="*/ 272 h 272"/>
                      <a:gd name="T8" fmla="*/ 46 w 636"/>
                      <a:gd name="T9" fmla="*/ 272 h 272"/>
                      <a:gd name="T10" fmla="*/ 0 w 636"/>
                      <a:gd name="T11" fmla="*/ 272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36" h="272">
                        <a:moveTo>
                          <a:pt x="0" y="272"/>
                        </a:moveTo>
                        <a:lnTo>
                          <a:pt x="363" y="45"/>
                        </a:lnTo>
                        <a:lnTo>
                          <a:pt x="636" y="0"/>
                        </a:lnTo>
                        <a:lnTo>
                          <a:pt x="590" y="272"/>
                        </a:lnTo>
                        <a:lnTo>
                          <a:pt x="46" y="272"/>
                        </a:lnTo>
                        <a:lnTo>
                          <a:pt x="0" y="272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42" name="Freeform 224"/>
                  <p:cNvSpPr>
                    <a:spLocks/>
                  </p:cNvSpPr>
                  <p:nvPr/>
                </p:nvSpPr>
                <p:spPr bwMode="auto">
                  <a:xfrm flipH="1">
                    <a:off x="389" y="730"/>
                    <a:ext cx="255" cy="127"/>
                  </a:xfrm>
                  <a:custGeom>
                    <a:avLst/>
                    <a:gdLst>
                      <a:gd name="T0" fmla="*/ 0 w 544"/>
                      <a:gd name="T1" fmla="*/ 272 h 272"/>
                      <a:gd name="T2" fmla="*/ 45 w 544"/>
                      <a:gd name="T3" fmla="*/ 0 h 272"/>
                      <a:gd name="T4" fmla="*/ 498 w 544"/>
                      <a:gd name="T5" fmla="*/ 45 h 272"/>
                      <a:gd name="T6" fmla="*/ 544 w 544"/>
                      <a:gd name="T7" fmla="*/ 227 h 272"/>
                      <a:gd name="T8" fmla="*/ 0 w 544"/>
                      <a:gd name="T9" fmla="*/ 272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44" h="272">
                        <a:moveTo>
                          <a:pt x="0" y="272"/>
                        </a:moveTo>
                        <a:lnTo>
                          <a:pt x="45" y="0"/>
                        </a:lnTo>
                        <a:lnTo>
                          <a:pt x="498" y="45"/>
                        </a:lnTo>
                        <a:lnTo>
                          <a:pt x="544" y="227"/>
                        </a:lnTo>
                        <a:lnTo>
                          <a:pt x="0" y="272"/>
                        </a:lnTo>
                        <a:close/>
                      </a:path>
                    </a:pathLst>
                  </a:custGeom>
                  <a:solidFill>
                    <a:srgbClr val="CCFFFF"/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43" name="Freeform 227"/>
                  <p:cNvSpPr>
                    <a:spLocks/>
                  </p:cNvSpPr>
                  <p:nvPr/>
                </p:nvSpPr>
                <p:spPr bwMode="auto">
                  <a:xfrm flipH="1">
                    <a:off x="283" y="857"/>
                    <a:ext cx="43" cy="64"/>
                  </a:xfrm>
                  <a:custGeom>
                    <a:avLst/>
                    <a:gdLst>
                      <a:gd name="T0" fmla="*/ 0 w 91"/>
                      <a:gd name="T1" fmla="*/ 136 h 136"/>
                      <a:gd name="T2" fmla="*/ 45 w 91"/>
                      <a:gd name="T3" fmla="*/ 0 h 136"/>
                      <a:gd name="T4" fmla="*/ 91 w 91"/>
                      <a:gd name="T5" fmla="*/ 0 h 136"/>
                      <a:gd name="T6" fmla="*/ 91 w 91"/>
                      <a:gd name="T7" fmla="*/ 136 h 136"/>
                      <a:gd name="T8" fmla="*/ 0 w 91"/>
                      <a:gd name="T9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" h="136">
                        <a:moveTo>
                          <a:pt x="0" y="136"/>
                        </a:moveTo>
                        <a:lnTo>
                          <a:pt x="45" y="0"/>
                        </a:lnTo>
                        <a:lnTo>
                          <a:pt x="91" y="0"/>
                        </a:lnTo>
                        <a:lnTo>
                          <a:pt x="91" y="136"/>
                        </a:lnTo>
                        <a:lnTo>
                          <a:pt x="0" y="13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44" name="AutoShape 22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899" y="815"/>
                    <a:ext cx="43" cy="42"/>
                  </a:xfrm>
                  <a:prstGeom prst="roundRect">
                    <a:avLst>
                      <a:gd name="adj" fmla="val 23333"/>
                    </a:avLst>
                  </a:prstGeom>
                  <a:solidFill>
                    <a:srgbClr val="00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sp>
            <p:nvSpPr>
              <p:cNvPr id="328" name="雲 327"/>
              <p:cNvSpPr/>
              <p:nvPr/>
            </p:nvSpPr>
            <p:spPr>
              <a:xfrm>
                <a:off x="7977336" y="4078172"/>
                <a:ext cx="394346" cy="281276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442" name="禁止 441"/>
            <p:cNvSpPr/>
            <p:nvPr/>
          </p:nvSpPr>
          <p:spPr>
            <a:xfrm>
              <a:off x="4179333" y="47245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5846453" y="4724515"/>
            <a:ext cx="1870846" cy="1575175"/>
            <a:chOff x="5846453" y="4724515"/>
            <a:chExt cx="1870846" cy="1575175"/>
          </a:xfrm>
        </p:grpSpPr>
        <p:grpSp>
          <p:nvGrpSpPr>
            <p:cNvPr id="345" name="グループ化 344"/>
            <p:cNvGrpSpPr/>
            <p:nvPr/>
          </p:nvGrpSpPr>
          <p:grpSpPr>
            <a:xfrm>
              <a:off x="5846453" y="4954905"/>
              <a:ext cx="1870846" cy="994282"/>
              <a:chOff x="-15552" y="544810"/>
              <a:chExt cx="3142504" cy="1670118"/>
            </a:xfrm>
          </p:grpSpPr>
          <p:grpSp>
            <p:nvGrpSpPr>
              <p:cNvPr id="346" name="グループ化 345"/>
              <p:cNvGrpSpPr/>
              <p:nvPr/>
            </p:nvGrpSpPr>
            <p:grpSpPr>
              <a:xfrm>
                <a:off x="-15552" y="544810"/>
                <a:ext cx="3142504" cy="1670118"/>
                <a:chOff x="7671562" y="3902764"/>
                <a:chExt cx="3142504" cy="1670118"/>
              </a:xfrm>
            </p:grpSpPr>
            <p:sp>
              <p:nvSpPr>
                <p:cNvPr id="357" name="雲 356"/>
                <p:cNvSpPr/>
                <p:nvPr/>
              </p:nvSpPr>
              <p:spPr>
                <a:xfrm rot="10800000">
                  <a:off x="8095979" y="4519966"/>
                  <a:ext cx="413292" cy="294790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58" name="雲 357"/>
                <p:cNvSpPr/>
                <p:nvPr/>
              </p:nvSpPr>
              <p:spPr>
                <a:xfrm>
                  <a:off x="7671562" y="4927596"/>
                  <a:ext cx="655702" cy="467695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59" name="雲 358"/>
                <p:cNvSpPr/>
                <p:nvPr/>
              </p:nvSpPr>
              <p:spPr>
                <a:xfrm>
                  <a:off x="8600097" y="3902764"/>
                  <a:ext cx="519480" cy="37053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grpSp>
              <p:nvGrpSpPr>
                <p:cNvPr id="360" name="グループ化 359"/>
                <p:cNvGrpSpPr/>
                <p:nvPr/>
              </p:nvGrpSpPr>
              <p:grpSpPr>
                <a:xfrm>
                  <a:off x="8282601" y="4682280"/>
                  <a:ext cx="2531465" cy="890602"/>
                  <a:chOff x="8087410" y="4400550"/>
                  <a:chExt cx="2661371" cy="936305"/>
                </a:xfrm>
              </p:grpSpPr>
              <p:sp>
                <p:nvSpPr>
                  <p:cNvPr id="362" name="台形 361"/>
                  <p:cNvSpPr/>
                  <p:nvPr/>
                </p:nvSpPr>
                <p:spPr>
                  <a:xfrm rot="6300000">
                    <a:off x="8225000" y="4751794"/>
                    <a:ext cx="155249" cy="430429"/>
                  </a:xfrm>
                  <a:prstGeom prst="trapezoid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endParaRPr>
                  </a:p>
                </p:txBody>
              </p:sp>
              <p:grpSp>
                <p:nvGrpSpPr>
                  <p:cNvPr id="363" name="Group 297"/>
                  <p:cNvGrpSpPr>
                    <a:grpSpLocks/>
                  </p:cNvGrpSpPr>
                  <p:nvPr/>
                </p:nvGrpSpPr>
                <p:grpSpPr bwMode="auto">
                  <a:xfrm>
                    <a:off x="8302625" y="4400550"/>
                    <a:ext cx="2446156" cy="936305"/>
                    <a:chOff x="262" y="709"/>
                    <a:chExt cx="998" cy="382"/>
                  </a:xfrm>
                </p:grpSpPr>
                <p:sp>
                  <p:nvSpPr>
                    <p:cNvPr id="364" name="Freeform 213"/>
                    <p:cNvSpPr>
                      <a:spLocks/>
                    </p:cNvSpPr>
                    <p:nvPr/>
                  </p:nvSpPr>
                  <p:spPr bwMode="auto">
                    <a:xfrm flipH="1">
                      <a:off x="284" y="709"/>
                      <a:ext cx="955" cy="297"/>
                    </a:xfrm>
                    <a:custGeom>
                      <a:avLst/>
                      <a:gdLst>
                        <a:gd name="T0" fmla="*/ 0 w 2041"/>
                        <a:gd name="T1" fmla="*/ 635 h 635"/>
                        <a:gd name="T2" fmla="*/ 1951 w 2041"/>
                        <a:gd name="T3" fmla="*/ 635 h 635"/>
                        <a:gd name="T4" fmla="*/ 2041 w 2041"/>
                        <a:gd name="T5" fmla="*/ 273 h 635"/>
                        <a:gd name="T6" fmla="*/ 1860 w 2041"/>
                        <a:gd name="T7" fmla="*/ 136 h 635"/>
                        <a:gd name="T8" fmla="*/ 1905 w 2041"/>
                        <a:gd name="T9" fmla="*/ 46 h 635"/>
                        <a:gd name="T10" fmla="*/ 1315 w 2041"/>
                        <a:gd name="T11" fmla="*/ 0 h 635"/>
                        <a:gd name="T12" fmla="*/ 862 w 2041"/>
                        <a:gd name="T13" fmla="*/ 91 h 635"/>
                        <a:gd name="T14" fmla="*/ 454 w 2041"/>
                        <a:gd name="T15" fmla="*/ 318 h 635"/>
                        <a:gd name="T16" fmla="*/ 45 w 2041"/>
                        <a:gd name="T17" fmla="*/ 409 h 635"/>
                        <a:gd name="T18" fmla="*/ 0 w 2041"/>
                        <a:gd name="T19" fmla="*/ 454 h 635"/>
                        <a:gd name="T20" fmla="*/ 0 w 2041"/>
                        <a:gd name="T21" fmla="*/ 635 h 6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2041" h="635">
                          <a:moveTo>
                            <a:pt x="0" y="635"/>
                          </a:moveTo>
                          <a:lnTo>
                            <a:pt x="1951" y="635"/>
                          </a:lnTo>
                          <a:lnTo>
                            <a:pt x="2041" y="273"/>
                          </a:lnTo>
                          <a:lnTo>
                            <a:pt x="1860" y="136"/>
                          </a:lnTo>
                          <a:lnTo>
                            <a:pt x="1905" y="46"/>
                          </a:lnTo>
                          <a:lnTo>
                            <a:pt x="1315" y="0"/>
                          </a:lnTo>
                          <a:lnTo>
                            <a:pt x="862" y="91"/>
                          </a:lnTo>
                          <a:lnTo>
                            <a:pt x="454" y="318"/>
                          </a:lnTo>
                          <a:lnTo>
                            <a:pt x="45" y="409"/>
                          </a:lnTo>
                          <a:lnTo>
                            <a:pt x="0" y="454"/>
                          </a:lnTo>
                          <a:lnTo>
                            <a:pt x="0" y="635"/>
                          </a:ln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65" name="Oval 214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963" y="921"/>
                      <a:ext cx="170" cy="17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66" name="Oval 215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984" y="942"/>
                      <a:ext cx="127" cy="127"/>
                    </a:xfrm>
                    <a:prstGeom prst="ellipse">
                      <a:avLst/>
                    </a:prstGeom>
                    <a:solidFill>
                      <a:srgbClr val="969696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67" name="Oval 216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47" y="921"/>
                      <a:ext cx="170" cy="17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68" name="Oval 217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68" y="942"/>
                      <a:ext cx="128" cy="127"/>
                    </a:xfrm>
                    <a:prstGeom prst="ellipse">
                      <a:avLst/>
                    </a:prstGeom>
                    <a:solidFill>
                      <a:srgbClr val="969696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69" name="Freeform 218"/>
                    <p:cNvSpPr>
                      <a:spLocks/>
                    </p:cNvSpPr>
                    <p:nvPr/>
                  </p:nvSpPr>
                  <p:spPr bwMode="auto">
                    <a:xfrm flipH="1">
                      <a:off x="262" y="921"/>
                      <a:ext cx="64" cy="85"/>
                    </a:xfrm>
                    <a:custGeom>
                      <a:avLst/>
                      <a:gdLst>
                        <a:gd name="T0" fmla="*/ 0 w 136"/>
                        <a:gd name="T1" fmla="*/ 181 h 181"/>
                        <a:gd name="T2" fmla="*/ 0 w 136"/>
                        <a:gd name="T3" fmla="*/ 0 h 181"/>
                        <a:gd name="T4" fmla="*/ 136 w 136"/>
                        <a:gd name="T5" fmla="*/ 0 h 181"/>
                        <a:gd name="T6" fmla="*/ 136 w 136"/>
                        <a:gd name="T7" fmla="*/ 136 h 181"/>
                        <a:gd name="T8" fmla="*/ 0 w 136"/>
                        <a:gd name="T9" fmla="*/ 181 h 18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6" h="181">
                          <a:moveTo>
                            <a:pt x="0" y="181"/>
                          </a:moveTo>
                          <a:lnTo>
                            <a:pt x="0" y="0"/>
                          </a:lnTo>
                          <a:lnTo>
                            <a:pt x="136" y="0"/>
                          </a:lnTo>
                          <a:lnTo>
                            <a:pt x="136" y="136"/>
                          </a:lnTo>
                          <a:lnTo>
                            <a:pt x="0" y="181"/>
                          </a:ln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0" name="Freeform 219"/>
                    <p:cNvSpPr>
                      <a:spLocks/>
                    </p:cNvSpPr>
                    <p:nvPr/>
                  </p:nvSpPr>
                  <p:spPr bwMode="auto">
                    <a:xfrm flipH="1">
                      <a:off x="1154" y="942"/>
                      <a:ext cx="106" cy="64"/>
                    </a:xfrm>
                    <a:custGeom>
                      <a:avLst/>
                      <a:gdLst>
                        <a:gd name="T0" fmla="*/ 227 w 227"/>
                        <a:gd name="T1" fmla="*/ 136 h 136"/>
                        <a:gd name="T2" fmla="*/ 227 w 227"/>
                        <a:gd name="T3" fmla="*/ 0 h 136"/>
                        <a:gd name="T4" fmla="*/ 45 w 227"/>
                        <a:gd name="T5" fmla="*/ 0 h 136"/>
                        <a:gd name="T6" fmla="*/ 0 w 227"/>
                        <a:gd name="T7" fmla="*/ 46 h 136"/>
                        <a:gd name="T8" fmla="*/ 0 w 227"/>
                        <a:gd name="T9" fmla="*/ 91 h 136"/>
                        <a:gd name="T10" fmla="*/ 45 w 227"/>
                        <a:gd name="T11" fmla="*/ 136 h 136"/>
                        <a:gd name="T12" fmla="*/ 227 w 227"/>
                        <a:gd name="T13" fmla="*/ 136 h 1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7" h="136">
                          <a:moveTo>
                            <a:pt x="227" y="136"/>
                          </a:moveTo>
                          <a:lnTo>
                            <a:pt x="227" y="0"/>
                          </a:lnTo>
                          <a:lnTo>
                            <a:pt x="45" y="0"/>
                          </a:lnTo>
                          <a:lnTo>
                            <a:pt x="0" y="46"/>
                          </a:lnTo>
                          <a:lnTo>
                            <a:pt x="0" y="91"/>
                          </a:lnTo>
                          <a:lnTo>
                            <a:pt x="45" y="136"/>
                          </a:lnTo>
                          <a:lnTo>
                            <a:pt x="227" y="136"/>
                          </a:ln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1" name="Rectangle 220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984" y="878"/>
                      <a:ext cx="42" cy="22"/>
                    </a:xfrm>
                    <a:prstGeom prst="rect">
                      <a:avLst/>
                    </a:prstGeom>
                    <a:solidFill>
                      <a:srgbClr val="FF9900"/>
                    </a:solidFill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2" name="Freeform 221"/>
                    <p:cNvSpPr>
                      <a:spLocks/>
                    </p:cNvSpPr>
                    <p:nvPr/>
                  </p:nvSpPr>
                  <p:spPr bwMode="auto">
                    <a:xfrm flipH="1">
                      <a:off x="1133" y="878"/>
                      <a:ext cx="106" cy="43"/>
                    </a:xfrm>
                    <a:custGeom>
                      <a:avLst/>
                      <a:gdLst>
                        <a:gd name="T0" fmla="*/ 0 w 227"/>
                        <a:gd name="T1" fmla="*/ 91 h 91"/>
                        <a:gd name="T2" fmla="*/ 182 w 227"/>
                        <a:gd name="T3" fmla="*/ 91 h 91"/>
                        <a:gd name="T4" fmla="*/ 227 w 227"/>
                        <a:gd name="T5" fmla="*/ 0 h 91"/>
                        <a:gd name="T6" fmla="*/ 46 w 227"/>
                        <a:gd name="T7" fmla="*/ 46 h 91"/>
                        <a:gd name="T8" fmla="*/ 0 w 227"/>
                        <a:gd name="T9" fmla="*/ 91 h 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27" h="91">
                          <a:moveTo>
                            <a:pt x="0" y="91"/>
                          </a:moveTo>
                          <a:lnTo>
                            <a:pt x="182" y="91"/>
                          </a:lnTo>
                          <a:lnTo>
                            <a:pt x="227" y="0"/>
                          </a:lnTo>
                          <a:lnTo>
                            <a:pt x="46" y="46"/>
                          </a:lnTo>
                          <a:lnTo>
                            <a:pt x="0" y="9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3" name="Freeform 222"/>
                    <p:cNvSpPr>
                      <a:spLocks/>
                    </p:cNvSpPr>
                    <p:nvPr/>
                  </p:nvSpPr>
                  <p:spPr bwMode="auto">
                    <a:xfrm flipH="1">
                      <a:off x="835" y="751"/>
                      <a:ext cx="191" cy="106"/>
                    </a:xfrm>
                    <a:custGeom>
                      <a:avLst/>
                      <a:gdLst>
                        <a:gd name="T0" fmla="*/ 408 w 408"/>
                        <a:gd name="T1" fmla="*/ 0 h 227"/>
                        <a:gd name="T2" fmla="*/ 0 w 408"/>
                        <a:gd name="T3" fmla="*/ 227 h 227"/>
                        <a:gd name="T4" fmla="*/ 91 w 408"/>
                        <a:gd name="T5" fmla="*/ 227 h 227"/>
                        <a:gd name="T6" fmla="*/ 408 w 408"/>
                        <a:gd name="T7" fmla="*/ 0 h 2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08" h="227">
                          <a:moveTo>
                            <a:pt x="408" y="0"/>
                          </a:moveTo>
                          <a:lnTo>
                            <a:pt x="0" y="227"/>
                          </a:lnTo>
                          <a:lnTo>
                            <a:pt x="91" y="227"/>
                          </a:lnTo>
                          <a:lnTo>
                            <a:pt x="408" y="0"/>
                          </a:lnTo>
                          <a:close/>
                        </a:path>
                      </a:pathLst>
                    </a:custGeom>
                    <a:solidFill>
                      <a:srgbClr val="CCFFFF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4" name="Freeform 223"/>
                    <p:cNvSpPr>
                      <a:spLocks/>
                    </p:cNvSpPr>
                    <p:nvPr/>
                  </p:nvSpPr>
                  <p:spPr bwMode="auto">
                    <a:xfrm flipH="1">
                      <a:off x="644" y="730"/>
                      <a:ext cx="298" cy="127"/>
                    </a:xfrm>
                    <a:custGeom>
                      <a:avLst/>
                      <a:gdLst>
                        <a:gd name="T0" fmla="*/ 0 w 636"/>
                        <a:gd name="T1" fmla="*/ 272 h 272"/>
                        <a:gd name="T2" fmla="*/ 363 w 636"/>
                        <a:gd name="T3" fmla="*/ 45 h 272"/>
                        <a:gd name="T4" fmla="*/ 636 w 636"/>
                        <a:gd name="T5" fmla="*/ 0 h 272"/>
                        <a:gd name="T6" fmla="*/ 590 w 636"/>
                        <a:gd name="T7" fmla="*/ 272 h 272"/>
                        <a:gd name="T8" fmla="*/ 46 w 636"/>
                        <a:gd name="T9" fmla="*/ 272 h 272"/>
                        <a:gd name="T10" fmla="*/ 0 w 636"/>
                        <a:gd name="T11" fmla="*/ 272 h 2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636" h="272">
                          <a:moveTo>
                            <a:pt x="0" y="272"/>
                          </a:moveTo>
                          <a:lnTo>
                            <a:pt x="363" y="45"/>
                          </a:lnTo>
                          <a:lnTo>
                            <a:pt x="636" y="0"/>
                          </a:lnTo>
                          <a:lnTo>
                            <a:pt x="590" y="272"/>
                          </a:lnTo>
                          <a:lnTo>
                            <a:pt x="46" y="272"/>
                          </a:lnTo>
                          <a:lnTo>
                            <a:pt x="0" y="272"/>
                          </a:lnTo>
                          <a:close/>
                        </a:path>
                      </a:pathLst>
                    </a:custGeom>
                    <a:solidFill>
                      <a:srgbClr val="CCFFFF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5" name="Freeform 224"/>
                    <p:cNvSpPr>
                      <a:spLocks/>
                    </p:cNvSpPr>
                    <p:nvPr/>
                  </p:nvSpPr>
                  <p:spPr bwMode="auto">
                    <a:xfrm flipH="1">
                      <a:off x="389" y="730"/>
                      <a:ext cx="255" cy="127"/>
                    </a:xfrm>
                    <a:custGeom>
                      <a:avLst/>
                      <a:gdLst>
                        <a:gd name="T0" fmla="*/ 0 w 544"/>
                        <a:gd name="T1" fmla="*/ 272 h 272"/>
                        <a:gd name="T2" fmla="*/ 45 w 544"/>
                        <a:gd name="T3" fmla="*/ 0 h 272"/>
                        <a:gd name="T4" fmla="*/ 498 w 544"/>
                        <a:gd name="T5" fmla="*/ 45 h 272"/>
                        <a:gd name="T6" fmla="*/ 544 w 544"/>
                        <a:gd name="T7" fmla="*/ 227 h 272"/>
                        <a:gd name="T8" fmla="*/ 0 w 544"/>
                        <a:gd name="T9" fmla="*/ 272 h 2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44" h="272">
                          <a:moveTo>
                            <a:pt x="0" y="272"/>
                          </a:moveTo>
                          <a:lnTo>
                            <a:pt x="45" y="0"/>
                          </a:lnTo>
                          <a:lnTo>
                            <a:pt x="498" y="45"/>
                          </a:lnTo>
                          <a:lnTo>
                            <a:pt x="544" y="227"/>
                          </a:lnTo>
                          <a:lnTo>
                            <a:pt x="0" y="272"/>
                          </a:lnTo>
                          <a:close/>
                        </a:path>
                      </a:pathLst>
                    </a:custGeom>
                    <a:solidFill>
                      <a:srgbClr val="CCFFFF"/>
                    </a:solidFill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6" name="Freeform 227"/>
                    <p:cNvSpPr>
                      <a:spLocks/>
                    </p:cNvSpPr>
                    <p:nvPr/>
                  </p:nvSpPr>
                  <p:spPr bwMode="auto">
                    <a:xfrm flipH="1">
                      <a:off x="283" y="857"/>
                      <a:ext cx="43" cy="64"/>
                    </a:xfrm>
                    <a:custGeom>
                      <a:avLst/>
                      <a:gdLst>
                        <a:gd name="T0" fmla="*/ 0 w 91"/>
                        <a:gd name="T1" fmla="*/ 136 h 136"/>
                        <a:gd name="T2" fmla="*/ 45 w 91"/>
                        <a:gd name="T3" fmla="*/ 0 h 136"/>
                        <a:gd name="T4" fmla="*/ 91 w 91"/>
                        <a:gd name="T5" fmla="*/ 0 h 136"/>
                        <a:gd name="T6" fmla="*/ 91 w 91"/>
                        <a:gd name="T7" fmla="*/ 136 h 136"/>
                        <a:gd name="T8" fmla="*/ 0 w 91"/>
                        <a:gd name="T9" fmla="*/ 136 h 1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91" h="136">
                          <a:moveTo>
                            <a:pt x="0" y="136"/>
                          </a:moveTo>
                          <a:lnTo>
                            <a:pt x="45" y="0"/>
                          </a:lnTo>
                          <a:lnTo>
                            <a:pt x="91" y="0"/>
                          </a:lnTo>
                          <a:lnTo>
                            <a:pt x="91" y="136"/>
                          </a:lnTo>
                          <a:lnTo>
                            <a:pt x="0" y="136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77" name="AutoShape 228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899" y="815"/>
                      <a:ext cx="43" cy="42"/>
                    </a:xfrm>
                    <a:prstGeom prst="roundRect">
                      <a:avLst>
                        <a:gd name="adj" fmla="val 23333"/>
                      </a:avLst>
                    </a:prstGeom>
                    <a:solidFill>
                      <a:srgbClr val="000000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361" name="雲 360"/>
                <p:cNvSpPr/>
                <p:nvPr/>
              </p:nvSpPr>
              <p:spPr>
                <a:xfrm>
                  <a:off x="7977336" y="4078172"/>
                  <a:ext cx="394346" cy="281276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347" name="グループ化 346"/>
              <p:cNvGrpSpPr/>
              <p:nvPr/>
            </p:nvGrpSpPr>
            <p:grpSpPr>
              <a:xfrm>
                <a:off x="1784648" y="1001494"/>
                <a:ext cx="431241" cy="666523"/>
                <a:chOff x="7390358" y="1813137"/>
                <a:chExt cx="492081" cy="760557"/>
              </a:xfrm>
              <a:solidFill>
                <a:schemeClr val="tx1"/>
              </a:solidFill>
            </p:grpSpPr>
            <p:sp>
              <p:nvSpPr>
                <p:cNvPr id="348" name="星 24 347"/>
                <p:cNvSpPr/>
                <p:nvPr/>
              </p:nvSpPr>
              <p:spPr>
                <a:xfrm>
                  <a:off x="7397184" y="1813137"/>
                  <a:ext cx="473078" cy="460390"/>
                </a:xfrm>
                <a:prstGeom prst="star24">
                  <a:avLst>
                    <a:gd name="adj" fmla="val 4676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円/楕円 393"/>
                <p:cNvSpPr/>
                <p:nvPr/>
              </p:nvSpPr>
              <p:spPr>
                <a:xfrm rot="900000" flipH="1">
                  <a:off x="7785432" y="2069149"/>
                  <a:ext cx="97007" cy="150812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円/楕円 394"/>
                <p:cNvSpPr/>
                <p:nvPr/>
              </p:nvSpPr>
              <p:spPr>
                <a:xfrm rot="20700000">
                  <a:off x="7390358" y="2069149"/>
                  <a:ext cx="97007" cy="150812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台形 350"/>
                <p:cNvSpPr/>
                <p:nvPr/>
              </p:nvSpPr>
              <p:spPr>
                <a:xfrm>
                  <a:off x="7563874" y="2272348"/>
                  <a:ext cx="139700" cy="152400"/>
                </a:xfrm>
                <a:prstGeom prst="trapezoid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円/楕円 396"/>
                <p:cNvSpPr/>
                <p:nvPr/>
              </p:nvSpPr>
              <p:spPr>
                <a:xfrm>
                  <a:off x="7441637" y="1877060"/>
                  <a:ext cx="384175" cy="471488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片側の 2 つの角を丸めた四角形 352"/>
                <p:cNvSpPr/>
                <p:nvPr/>
              </p:nvSpPr>
              <p:spPr>
                <a:xfrm>
                  <a:off x="7470971" y="2400933"/>
                  <a:ext cx="325505" cy="172761"/>
                </a:xfrm>
                <a:prstGeom prst="round2SameRect">
                  <a:avLst>
                    <a:gd name="adj1" fmla="val 23670"/>
                    <a:gd name="adj2" fmla="val 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 353"/>
                <p:cNvSpPr/>
                <p:nvPr/>
              </p:nvSpPr>
              <p:spPr>
                <a:xfrm>
                  <a:off x="7468456" y="2075498"/>
                  <a:ext cx="134272" cy="60326"/>
                </a:xfrm>
                <a:custGeom>
                  <a:avLst/>
                  <a:gdLst>
                    <a:gd name="connsiteX0" fmla="*/ 5867 w 219076"/>
                    <a:gd name="connsiteY0" fmla="*/ 0 h 98426"/>
                    <a:gd name="connsiteX1" fmla="*/ 213209 w 219076"/>
                    <a:gd name="connsiteY1" fmla="*/ 0 h 98426"/>
                    <a:gd name="connsiteX2" fmla="*/ 219076 w 219076"/>
                    <a:gd name="connsiteY2" fmla="*/ 20638 h 98426"/>
                    <a:gd name="connsiteX3" fmla="*/ 109538 w 219076"/>
                    <a:gd name="connsiteY3" fmla="*/ 98426 h 98426"/>
                    <a:gd name="connsiteX4" fmla="*/ 0 w 219076"/>
                    <a:gd name="connsiteY4" fmla="*/ 20638 h 98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6" h="98426">
                      <a:moveTo>
                        <a:pt x="5867" y="0"/>
                      </a:moveTo>
                      <a:lnTo>
                        <a:pt x="213209" y="0"/>
                      </a:lnTo>
                      <a:lnTo>
                        <a:pt x="219076" y="20638"/>
                      </a:lnTo>
                      <a:cubicBezTo>
                        <a:pt x="219076" y="63599"/>
                        <a:pt x="170034" y="98426"/>
                        <a:pt x="109538" y="98426"/>
                      </a:cubicBezTo>
                      <a:cubicBezTo>
                        <a:pt x="49042" y="98426"/>
                        <a:pt x="0" y="63599"/>
                        <a:pt x="0" y="2063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 354"/>
                <p:cNvSpPr/>
                <p:nvPr/>
              </p:nvSpPr>
              <p:spPr>
                <a:xfrm>
                  <a:off x="7675291" y="2075498"/>
                  <a:ext cx="134272" cy="60326"/>
                </a:xfrm>
                <a:custGeom>
                  <a:avLst/>
                  <a:gdLst>
                    <a:gd name="connsiteX0" fmla="*/ 5867 w 219076"/>
                    <a:gd name="connsiteY0" fmla="*/ 0 h 98426"/>
                    <a:gd name="connsiteX1" fmla="*/ 213209 w 219076"/>
                    <a:gd name="connsiteY1" fmla="*/ 0 h 98426"/>
                    <a:gd name="connsiteX2" fmla="*/ 219076 w 219076"/>
                    <a:gd name="connsiteY2" fmla="*/ 20638 h 98426"/>
                    <a:gd name="connsiteX3" fmla="*/ 109538 w 219076"/>
                    <a:gd name="connsiteY3" fmla="*/ 98426 h 98426"/>
                    <a:gd name="connsiteX4" fmla="*/ 0 w 219076"/>
                    <a:gd name="connsiteY4" fmla="*/ 20638 h 98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6" h="98426">
                      <a:moveTo>
                        <a:pt x="5867" y="0"/>
                      </a:moveTo>
                      <a:lnTo>
                        <a:pt x="213209" y="0"/>
                      </a:lnTo>
                      <a:lnTo>
                        <a:pt x="219076" y="20638"/>
                      </a:lnTo>
                      <a:cubicBezTo>
                        <a:pt x="219076" y="63599"/>
                        <a:pt x="170034" y="98426"/>
                        <a:pt x="109538" y="98426"/>
                      </a:cubicBezTo>
                      <a:cubicBezTo>
                        <a:pt x="49042" y="98426"/>
                        <a:pt x="0" y="63599"/>
                        <a:pt x="0" y="2063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月 355"/>
                <p:cNvSpPr/>
                <p:nvPr/>
              </p:nvSpPr>
              <p:spPr>
                <a:xfrm rot="16200000">
                  <a:off x="7611029" y="2171125"/>
                  <a:ext cx="50739" cy="163393"/>
                </a:xfrm>
                <a:prstGeom prst="moon">
                  <a:avLst/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55" name="禁止 454"/>
            <p:cNvSpPr/>
            <p:nvPr/>
          </p:nvSpPr>
          <p:spPr>
            <a:xfrm>
              <a:off x="6037162" y="47245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7924019" y="4724515"/>
            <a:ext cx="1575175" cy="1575175"/>
            <a:chOff x="7924019" y="4724515"/>
            <a:chExt cx="1575175" cy="1575175"/>
          </a:xfrm>
        </p:grpSpPr>
        <p:grpSp>
          <p:nvGrpSpPr>
            <p:cNvPr id="308" name="グループ化 307"/>
            <p:cNvGrpSpPr/>
            <p:nvPr/>
          </p:nvGrpSpPr>
          <p:grpSpPr>
            <a:xfrm>
              <a:off x="8081270" y="4822310"/>
              <a:ext cx="1249172" cy="1367630"/>
              <a:chOff x="698500" y="3975098"/>
              <a:chExt cx="1104900" cy="1209677"/>
            </a:xfrm>
          </p:grpSpPr>
          <p:sp>
            <p:nvSpPr>
              <p:cNvPr id="309" name="円/楕円 351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角丸四角形 309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円/楕円 353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角丸四角形 311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角丸四角形 312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角丸四角形 313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片側の 2 つの角を丸めた四角形 314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6" name="グループ化 315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18" name="片側の 2 つの角を丸めた四角形 317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片側の 2 つの角を丸めた四角形 318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片側の 2 つの角を丸めた四角形 319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片側の 2 つの角を丸めた四角形 320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片側の 2 つの角を丸めた四角形 321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7" name="片側の 2 つの角を丸めた四角形 316"/>
              <p:cNvSpPr/>
              <p:nvPr/>
            </p:nvSpPr>
            <p:spPr>
              <a:xfrm>
                <a:off x="1195025" y="4156868"/>
                <a:ext cx="111851" cy="22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6" name="禁止 455"/>
            <p:cNvSpPr/>
            <p:nvPr/>
          </p:nvSpPr>
          <p:spPr>
            <a:xfrm>
              <a:off x="7924019" y="47245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20133" y="2794115"/>
            <a:ext cx="1575175" cy="1575175"/>
            <a:chOff x="420133" y="2794115"/>
            <a:chExt cx="1575175" cy="1575175"/>
          </a:xfrm>
        </p:grpSpPr>
        <p:grpSp>
          <p:nvGrpSpPr>
            <p:cNvPr id="101" name="グループ化 100"/>
            <p:cNvGrpSpPr/>
            <p:nvPr/>
          </p:nvGrpSpPr>
          <p:grpSpPr>
            <a:xfrm>
              <a:off x="605610" y="3231079"/>
              <a:ext cx="1168232" cy="773130"/>
              <a:chOff x="1310640" y="1269785"/>
              <a:chExt cx="2108199" cy="1395197"/>
            </a:xfrm>
          </p:grpSpPr>
          <p:sp>
            <p:nvSpPr>
              <p:cNvPr id="102" name="角丸四角形 101"/>
              <p:cNvSpPr/>
              <p:nvPr/>
            </p:nvSpPr>
            <p:spPr>
              <a:xfrm>
                <a:off x="3248757" y="2002671"/>
                <a:ext cx="131596" cy="137062"/>
              </a:xfrm>
              <a:prstGeom prst="roundRect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" name="台形 102"/>
              <p:cNvSpPr/>
              <p:nvPr/>
            </p:nvSpPr>
            <p:spPr>
              <a:xfrm rot="5400000">
                <a:off x="1799050" y="1451644"/>
                <a:ext cx="495301" cy="302709"/>
              </a:xfrm>
              <a:prstGeom prst="trapezoid">
                <a:avLst/>
              </a:prstGeom>
              <a:solidFill>
                <a:srgbClr val="00B0F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" name="角丸四角形 103"/>
              <p:cNvSpPr/>
              <p:nvPr/>
            </p:nvSpPr>
            <p:spPr>
              <a:xfrm>
                <a:off x="3024968" y="2386334"/>
                <a:ext cx="137332" cy="278648"/>
              </a:xfrm>
              <a:prstGeom prst="round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" name="角丸四角形 104"/>
              <p:cNvSpPr/>
              <p:nvPr/>
            </p:nvSpPr>
            <p:spPr>
              <a:xfrm rot="19800000">
                <a:off x="2791965" y="1910974"/>
                <a:ext cx="284458" cy="309643"/>
              </a:xfrm>
              <a:prstGeom prst="round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" name="角丸四角形 105"/>
              <p:cNvSpPr/>
              <p:nvPr/>
            </p:nvSpPr>
            <p:spPr>
              <a:xfrm>
                <a:off x="2896892" y="1669297"/>
                <a:ext cx="393484" cy="864354"/>
              </a:xfrm>
              <a:prstGeom prst="roundRect">
                <a:avLst/>
              </a:prstGeom>
              <a:solidFill>
                <a:srgbClr val="5B9BD5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" name="角丸四角形 106"/>
              <p:cNvSpPr/>
              <p:nvPr/>
            </p:nvSpPr>
            <p:spPr>
              <a:xfrm>
                <a:off x="2146516" y="1346200"/>
                <a:ext cx="698284" cy="513596"/>
              </a:xfrm>
              <a:prstGeom prst="round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" name="角丸四角形 107"/>
              <p:cNvSpPr/>
              <p:nvPr/>
            </p:nvSpPr>
            <p:spPr>
              <a:xfrm>
                <a:off x="2372962" y="1269785"/>
                <a:ext cx="1045877" cy="666427"/>
              </a:xfrm>
              <a:prstGeom prst="roundRect">
                <a:avLst/>
              </a:prstGeom>
              <a:solidFill>
                <a:srgbClr val="5B9BD5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" name="小波 2"/>
              <p:cNvSpPr/>
              <p:nvPr/>
            </p:nvSpPr>
            <p:spPr>
              <a:xfrm>
                <a:off x="1310640" y="1304118"/>
                <a:ext cx="519782" cy="166714"/>
              </a:xfrm>
              <a:custGeom>
                <a:avLst/>
                <a:gdLst/>
                <a:ahLst/>
                <a:cxnLst/>
                <a:rect l="l" t="t" r="r" b="b"/>
                <a:pathLst>
                  <a:path w="1039564" h="333429">
                    <a:moveTo>
                      <a:pt x="97459" y="912"/>
                    </a:moveTo>
                    <a:cubicBezTo>
                      <a:pt x="238234" y="-20075"/>
                      <a:pt x="379008" y="330978"/>
                      <a:pt x="519782" y="86767"/>
                    </a:cubicBezTo>
                    <a:cubicBezTo>
                      <a:pt x="693043" y="-213800"/>
                      <a:pt x="866303" y="387334"/>
                      <a:pt x="1039564" y="86767"/>
                    </a:cubicBezTo>
                    <a:lnTo>
                      <a:pt x="1039564" y="246663"/>
                    </a:lnTo>
                    <a:cubicBezTo>
                      <a:pt x="866303" y="547230"/>
                      <a:pt x="693043" y="-53904"/>
                      <a:pt x="519782" y="246663"/>
                    </a:cubicBezTo>
                    <a:cubicBezTo>
                      <a:pt x="346521" y="547230"/>
                      <a:pt x="173261" y="-53904"/>
                      <a:pt x="0" y="246663"/>
                    </a:cubicBezTo>
                    <a:lnTo>
                      <a:pt x="0" y="86767"/>
                    </a:lnTo>
                    <a:cubicBezTo>
                      <a:pt x="32487" y="30411"/>
                      <a:pt x="64973" y="5755"/>
                      <a:pt x="97459" y="912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" name="小波 2"/>
              <p:cNvSpPr/>
              <p:nvPr/>
            </p:nvSpPr>
            <p:spPr>
              <a:xfrm>
                <a:off x="1310640" y="1502463"/>
                <a:ext cx="519782" cy="166714"/>
              </a:xfrm>
              <a:custGeom>
                <a:avLst/>
                <a:gdLst/>
                <a:ahLst/>
                <a:cxnLst/>
                <a:rect l="l" t="t" r="r" b="b"/>
                <a:pathLst>
                  <a:path w="1039564" h="333429">
                    <a:moveTo>
                      <a:pt x="97459" y="912"/>
                    </a:moveTo>
                    <a:cubicBezTo>
                      <a:pt x="238234" y="-20075"/>
                      <a:pt x="379008" y="330978"/>
                      <a:pt x="519782" y="86767"/>
                    </a:cubicBezTo>
                    <a:cubicBezTo>
                      <a:pt x="693043" y="-213800"/>
                      <a:pt x="866303" y="387334"/>
                      <a:pt x="1039564" y="86767"/>
                    </a:cubicBezTo>
                    <a:lnTo>
                      <a:pt x="1039564" y="246663"/>
                    </a:lnTo>
                    <a:cubicBezTo>
                      <a:pt x="866303" y="547230"/>
                      <a:pt x="693043" y="-53904"/>
                      <a:pt x="519782" y="246663"/>
                    </a:cubicBezTo>
                    <a:cubicBezTo>
                      <a:pt x="346521" y="547230"/>
                      <a:pt x="173261" y="-53904"/>
                      <a:pt x="0" y="246663"/>
                    </a:cubicBezTo>
                    <a:lnTo>
                      <a:pt x="0" y="86767"/>
                    </a:lnTo>
                    <a:cubicBezTo>
                      <a:pt x="32487" y="30411"/>
                      <a:pt x="64973" y="5755"/>
                      <a:pt x="97459" y="912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" name="小波 2"/>
              <p:cNvSpPr/>
              <p:nvPr/>
            </p:nvSpPr>
            <p:spPr>
              <a:xfrm>
                <a:off x="1310640" y="1700808"/>
                <a:ext cx="519782" cy="166714"/>
              </a:xfrm>
              <a:custGeom>
                <a:avLst/>
                <a:gdLst/>
                <a:ahLst/>
                <a:cxnLst/>
                <a:rect l="l" t="t" r="r" b="b"/>
                <a:pathLst>
                  <a:path w="1039564" h="333429">
                    <a:moveTo>
                      <a:pt x="97459" y="912"/>
                    </a:moveTo>
                    <a:cubicBezTo>
                      <a:pt x="238234" y="-20075"/>
                      <a:pt x="379008" y="330978"/>
                      <a:pt x="519782" y="86767"/>
                    </a:cubicBezTo>
                    <a:cubicBezTo>
                      <a:pt x="693043" y="-213800"/>
                      <a:pt x="866303" y="387334"/>
                      <a:pt x="1039564" y="86767"/>
                    </a:cubicBezTo>
                    <a:lnTo>
                      <a:pt x="1039564" y="246663"/>
                    </a:lnTo>
                    <a:cubicBezTo>
                      <a:pt x="866303" y="547230"/>
                      <a:pt x="693043" y="-53904"/>
                      <a:pt x="519782" y="246663"/>
                    </a:cubicBezTo>
                    <a:cubicBezTo>
                      <a:pt x="346521" y="547230"/>
                      <a:pt x="173261" y="-53904"/>
                      <a:pt x="0" y="246663"/>
                    </a:cubicBezTo>
                    <a:lnTo>
                      <a:pt x="0" y="86767"/>
                    </a:lnTo>
                    <a:cubicBezTo>
                      <a:pt x="32487" y="30411"/>
                      <a:pt x="64973" y="5755"/>
                      <a:pt x="97459" y="912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57" name="禁止 456"/>
            <p:cNvSpPr/>
            <p:nvPr/>
          </p:nvSpPr>
          <p:spPr>
            <a:xfrm>
              <a:off x="420133" y="27941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277962" y="2794115"/>
            <a:ext cx="1575175" cy="1575175"/>
            <a:chOff x="2277962" y="2794115"/>
            <a:chExt cx="1575175" cy="1575175"/>
          </a:xfrm>
        </p:grpSpPr>
        <p:grpSp>
          <p:nvGrpSpPr>
            <p:cNvPr id="112" name="グループ化 111"/>
            <p:cNvGrpSpPr/>
            <p:nvPr/>
          </p:nvGrpSpPr>
          <p:grpSpPr>
            <a:xfrm>
              <a:off x="2487873" y="3251200"/>
              <a:ext cx="1166826" cy="785126"/>
              <a:chOff x="5161280" y="1216025"/>
              <a:chExt cx="2105660" cy="1416844"/>
            </a:xfrm>
          </p:grpSpPr>
          <p:sp>
            <p:nvSpPr>
              <p:cNvPr id="113" name="月 112"/>
              <p:cNvSpPr/>
              <p:nvPr/>
            </p:nvSpPr>
            <p:spPr>
              <a:xfrm flipH="1">
                <a:off x="6539865" y="1624071"/>
                <a:ext cx="209550" cy="419100"/>
              </a:xfrm>
              <a:prstGeom prst="moon">
                <a:avLst/>
              </a:prstGeom>
              <a:solidFill>
                <a:srgbClr val="FF99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" name="角丸四角形 113"/>
              <p:cNvSpPr/>
              <p:nvPr/>
            </p:nvSpPr>
            <p:spPr>
              <a:xfrm>
                <a:off x="6758940" y="1793875"/>
                <a:ext cx="285750" cy="838994"/>
              </a:xfrm>
              <a:prstGeom prst="roundRect">
                <a:avLst>
                  <a:gd name="adj" fmla="val 22222"/>
                </a:avLst>
              </a:prstGeom>
              <a:solidFill>
                <a:srgbClr val="FF00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" name="台形 114"/>
              <p:cNvSpPr/>
              <p:nvPr/>
            </p:nvSpPr>
            <p:spPr>
              <a:xfrm rot="5400000">
                <a:off x="5621054" y="1378395"/>
                <a:ext cx="679230" cy="417996"/>
              </a:xfrm>
              <a:prstGeom prst="trapezoid">
                <a:avLst>
                  <a:gd name="adj" fmla="val 53529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" name="角丸四角形 115"/>
              <p:cNvSpPr/>
              <p:nvPr/>
            </p:nvSpPr>
            <p:spPr>
              <a:xfrm>
                <a:off x="6092190" y="1400175"/>
                <a:ext cx="704988" cy="367762"/>
              </a:xfrm>
              <a:prstGeom prst="roundRect">
                <a:avLst>
                  <a:gd name="adj" fmla="val 6307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" name="角丸四角形 116"/>
              <p:cNvSpPr/>
              <p:nvPr/>
            </p:nvSpPr>
            <p:spPr>
              <a:xfrm>
                <a:off x="6216084" y="1400175"/>
                <a:ext cx="704988" cy="367762"/>
              </a:xfrm>
              <a:prstGeom prst="roundRect">
                <a:avLst>
                  <a:gd name="adj" fmla="val 0"/>
                </a:avLst>
              </a:prstGeom>
              <a:solidFill>
                <a:srgbClr val="FF00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" name="円/楕円 11"/>
              <p:cNvSpPr/>
              <p:nvPr/>
            </p:nvSpPr>
            <p:spPr>
              <a:xfrm>
                <a:off x="6536690" y="1216025"/>
                <a:ext cx="730250" cy="730250"/>
              </a:xfrm>
              <a:prstGeom prst="ellipse">
                <a:avLst/>
              </a:prstGeom>
              <a:solidFill>
                <a:srgbClr val="FF00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" name="円/楕円 12"/>
              <p:cNvSpPr/>
              <p:nvPr/>
            </p:nvSpPr>
            <p:spPr>
              <a:xfrm>
                <a:off x="6650990" y="1330325"/>
                <a:ext cx="501650" cy="501650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" name="円/楕円 13"/>
              <p:cNvSpPr/>
              <p:nvPr/>
            </p:nvSpPr>
            <p:spPr>
              <a:xfrm>
                <a:off x="6708140" y="1387475"/>
                <a:ext cx="387350" cy="387350"/>
              </a:xfrm>
              <a:prstGeom prst="ellipse">
                <a:avLst/>
              </a:prstGeom>
              <a:pattFill prst="dkHorz">
                <a:fgClr>
                  <a:sysClr val="windowText" lastClr="000000"/>
                </a:fgClr>
                <a:bgClr>
                  <a:srgbClr val="FFFF99"/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" name="角丸四角形 120"/>
              <p:cNvSpPr/>
              <p:nvPr/>
            </p:nvSpPr>
            <p:spPr>
              <a:xfrm>
                <a:off x="6832759" y="2003425"/>
                <a:ext cx="138112" cy="217488"/>
              </a:xfrm>
              <a:prstGeom prst="roundRect">
                <a:avLst>
                  <a:gd name="adj" fmla="val 22222"/>
                </a:avLst>
              </a:prstGeom>
              <a:solidFill>
                <a:srgbClr val="99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" name="角丸四角形 121"/>
              <p:cNvSpPr/>
              <p:nvPr/>
            </p:nvSpPr>
            <p:spPr>
              <a:xfrm>
                <a:off x="6837521" y="2036366"/>
                <a:ext cx="128588" cy="62706"/>
              </a:xfrm>
              <a:prstGeom prst="roundRect">
                <a:avLst>
                  <a:gd name="adj" fmla="val 22222"/>
                </a:avLst>
              </a:prstGeom>
              <a:solidFill>
                <a:srgbClr val="FF99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" name="小波 2"/>
              <p:cNvSpPr/>
              <p:nvPr/>
            </p:nvSpPr>
            <p:spPr>
              <a:xfrm>
                <a:off x="5161280" y="1286973"/>
                <a:ext cx="519782" cy="166714"/>
              </a:xfrm>
              <a:custGeom>
                <a:avLst/>
                <a:gdLst/>
                <a:ahLst/>
                <a:cxnLst/>
                <a:rect l="l" t="t" r="r" b="b"/>
                <a:pathLst>
                  <a:path w="1039564" h="333429">
                    <a:moveTo>
                      <a:pt x="97459" y="912"/>
                    </a:moveTo>
                    <a:cubicBezTo>
                      <a:pt x="238234" y="-20075"/>
                      <a:pt x="379008" y="330978"/>
                      <a:pt x="519782" y="86767"/>
                    </a:cubicBezTo>
                    <a:cubicBezTo>
                      <a:pt x="693043" y="-213800"/>
                      <a:pt x="866303" y="387334"/>
                      <a:pt x="1039564" y="86767"/>
                    </a:cubicBezTo>
                    <a:lnTo>
                      <a:pt x="1039564" y="246663"/>
                    </a:lnTo>
                    <a:cubicBezTo>
                      <a:pt x="866303" y="547230"/>
                      <a:pt x="693043" y="-53904"/>
                      <a:pt x="519782" y="246663"/>
                    </a:cubicBezTo>
                    <a:cubicBezTo>
                      <a:pt x="346521" y="547230"/>
                      <a:pt x="173261" y="-53904"/>
                      <a:pt x="0" y="246663"/>
                    </a:cubicBezTo>
                    <a:lnTo>
                      <a:pt x="0" y="86767"/>
                    </a:lnTo>
                    <a:cubicBezTo>
                      <a:pt x="32487" y="30411"/>
                      <a:pt x="64973" y="5755"/>
                      <a:pt x="97459" y="912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" name="小波 2"/>
              <p:cNvSpPr/>
              <p:nvPr/>
            </p:nvSpPr>
            <p:spPr>
              <a:xfrm>
                <a:off x="5161280" y="1485318"/>
                <a:ext cx="519782" cy="166714"/>
              </a:xfrm>
              <a:custGeom>
                <a:avLst/>
                <a:gdLst/>
                <a:ahLst/>
                <a:cxnLst/>
                <a:rect l="l" t="t" r="r" b="b"/>
                <a:pathLst>
                  <a:path w="1039564" h="333429">
                    <a:moveTo>
                      <a:pt x="97459" y="912"/>
                    </a:moveTo>
                    <a:cubicBezTo>
                      <a:pt x="238234" y="-20075"/>
                      <a:pt x="379008" y="330978"/>
                      <a:pt x="519782" y="86767"/>
                    </a:cubicBezTo>
                    <a:cubicBezTo>
                      <a:pt x="693043" y="-213800"/>
                      <a:pt x="866303" y="387334"/>
                      <a:pt x="1039564" y="86767"/>
                    </a:cubicBezTo>
                    <a:lnTo>
                      <a:pt x="1039564" y="246663"/>
                    </a:lnTo>
                    <a:cubicBezTo>
                      <a:pt x="866303" y="547230"/>
                      <a:pt x="693043" y="-53904"/>
                      <a:pt x="519782" y="246663"/>
                    </a:cubicBezTo>
                    <a:cubicBezTo>
                      <a:pt x="346521" y="547230"/>
                      <a:pt x="173261" y="-53904"/>
                      <a:pt x="0" y="246663"/>
                    </a:cubicBezTo>
                    <a:lnTo>
                      <a:pt x="0" y="86767"/>
                    </a:lnTo>
                    <a:cubicBezTo>
                      <a:pt x="32487" y="30411"/>
                      <a:pt x="64973" y="5755"/>
                      <a:pt x="97459" y="912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" name="小波 2"/>
              <p:cNvSpPr/>
              <p:nvPr/>
            </p:nvSpPr>
            <p:spPr>
              <a:xfrm>
                <a:off x="5161280" y="1683663"/>
                <a:ext cx="519782" cy="166714"/>
              </a:xfrm>
              <a:custGeom>
                <a:avLst/>
                <a:gdLst/>
                <a:ahLst/>
                <a:cxnLst/>
                <a:rect l="l" t="t" r="r" b="b"/>
                <a:pathLst>
                  <a:path w="1039564" h="333429">
                    <a:moveTo>
                      <a:pt x="97459" y="912"/>
                    </a:moveTo>
                    <a:cubicBezTo>
                      <a:pt x="238234" y="-20075"/>
                      <a:pt x="379008" y="330978"/>
                      <a:pt x="519782" y="86767"/>
                    </a:cubicBezTo>
                    <a:cubicBezTo>
                      <a:pt x="693043" y="-213800"/>
                      <a:pt x="866303" y="387334"/>
                      <a:pt x="1039564" y="86767"/>
                    </a:cubicBezTo>
                    <a:lnTo>
                      <a:pt x="1039564" y="246663"/>
                    </a:lnTo>
                    <a:cubicBezTo>
                      <a:pt x="866303" y="547230"/>
                      <a:pt x="693043" y="-53904"/>
                      <a:pt x="519782" y="246663"/>
                    </a:cubicBezTo>
                    <a:cubicBezTo>
                      <a:pt x="346521" y="547230"/>
                      <a:pt x="173261" y="-53904"/>
                      <a:pt x="0" y="246663"/>
                    </a:cubicBezTo>
                    <a:lnTo>
                      <a:pt x="0" y="86767"/>
                    </a:lnTo>
                    <a:cubicBezTo>
                      <a:pt x="32487" y="30411"/>
                      <a:pt x="64973" y="5755"/>
                      <a:pt x="97459" y="912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58" name="禁止 457"/>
            <p:cNvSpPr/>
            <p:nvPr/>
          </p:nvSpPr>
          <p:spPr>
            <a:xfrm>
              <a:off x="2277962" y="27941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420133" y="4724515"/>
            <a:ext cx="1575175" cy="1575175"/>
            <a:chOff x="420133" y="4724515"/>
            <a:chExt cx="1575175" cy="1575175"/>
          </a:xfrm>
        </p:grpSpPr>
        <p:grpSp>
          <p:nvGrpSpPr>
            <p:cNvPr id="126" name="グループ化 125"/>
            <p:cNvGrpSpPr/>
            <p:nvPr/>
          </p:nvGrpSpPr>
          <p:grpSpPr>
            <a:xfrm>
              <a:off x="676964" y="4873394"/>
              <a:ext cx="1069768" cy="1227349"/>
              <a:chOff x="5807017" y="1476376"/>
              <a:chExt cx="1069768" cy="1227349"/>
            </a:xfrm>
          </p:grpSpPr>
          <p:grpSp>
            <p:nvGrpSpPr>
              <p:cNvPr id="127" name="グループ化 126"/>
              <p:cNvGrpSpPr/>
              <p:nvPr/>
            </p:nvGrpSpPr>
            <p:grpSpPr>
              <a:xfrm>
                <a:off x="6055281" y="2031048"/>
                <a:ext cx="562904" cy="672677"/>
                <a:chOff x="6055281" y="955420"/>
                <a:chExt cx="1463004" cy="1748306"/>
              </a:xfrm>
            </p:grpSpPr>
            <p:sp>
              <p:nvSpPr>
                <p:cNvPr id="157" name="正方形/長方形 156"/>
                <p:cNvSpPr/>
                <p:nvPr/>
              </p:nvSpPr>
              <p:spPr bwMode="auto">
                <a:xfrm>
                  <a:off x="6392818" y="955420"/>
                  <a:ext cx="787929" cy="1574741"/>
                </a:xfrm>
                <a:prstGeom prst="rect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平行四辺形 2"/>
                <p:cNvSpPr/>
                <p:nvPr/>
              </p:nvSpPr>
              <p:spPr bwMode="auto">
                <a:xfrm rot="5400000">
                  <a:off x="6038983" y="1395490"/>
                  <a:ext cx="1495596" cy="787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5596" h="787929">
                      <a:moveTo>
                        <a:pt x="1234441" y="787929"/>
                      </a:moveTo>
                      <a:lnTo>
                        <a:pt x="1442284" y="0"/>
                      </a:lnTo>
                      <a:lnTo>
                        <a:pt x="1495596" y="0"/>
                      </a:lnTo>
                      <a:lnTo>
                        <a:pt x="1495596" y="787929"/>
                      </a:lnTo>
                      <a:close/>
                      <a:moveTo>
                        <a:pt x="617220" y="787929"/>
                      </a:moveTo>
                      <a:lnTo>
                        <a:pt x="825063" y="0"/>
                      </a:lnTo>
                      <a:lnTo>
                        <a:pt x="1139531" y="0"/>
                      </a:lnTo>
                      <a:lnTo>
                        <a:pt x="931688" y="787929"/>
                      </a:lnTo>
                      <a:close/>
                      <a:moveTo>
                        <a:pt x="0" y="786039"/>
                      </a:moveTo>
                      <a:lnTo>
                        <a:pt x="207843" y="1890"/>
                      </a:lnTo>
                      <a:lnTo>
                        <a:pt x="522311" y="1890"/>
                      </a:lnTo>
                      <a:lnTo>
                        <a:pt x="314468" y="786039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 bwMode="auto">
                <a:xfrm>
                  <a:off x="6055281" y="2521771"/>
                  <a:ext cx="1463004" cy="181955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/>
              <p:cNvGrpSpPr/>
              <p:nvPr/>
            </p:nvGrpSpPr>
            <p:grpSpPr>
              <a:xfrm>
                <a:off x="5807017" y="1476376"/>
                <a:ext cx="1069768" cy="669120"/>
                <a:chOff x="7501687" y="1362075"/>
                <a:chExt cx="1069768" cy="669120"/>
              </a:xfrm>
            </p:grpSpPr>
            <p:sp>
              <p:nvSpPr>
                <p:cNvPr id="129" name="円/楕円 4"/>
                <p:cNvSpPr/>
                <p:nvPr/>
              </p:nvSpPr>
              <p:spPr bwMode="auto">
                <a:xfrm>
                  <a:off x="7981489" y="1362075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円/楕円 4"/>
                <p:cNvSpPr/>
                <p:nvPr/>
              </p:nvSpPr>
              <p:spPr bwMode="auto">
                <a:xfrm rot="5400000">
                  <a:off x="8437975" y="1818561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円/楕円 4"/>
                <p:cNvSpPr/>
                <p:nvPr/>
              </p:nvSpPr>
              <p:spPr bwMode="auto">
                <a:xfrm rot="16200000">
                  <a:off x="7525003" y="1818561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円/楕円 4"/>
                <p:cNvSpPr/>
                <p:nvPr/>
              </p:nvSpPr>
              <p:spPr bwMode="auto">
                <a:xfrm rot="19800000">
                  <a:off x="7753246" y="1423233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円/楕円 4"/>
                <p:cNvSpPr/>
                <p:nvPr/>
              </p:nvSpPr>
              <p:spPr bwMode="auto">
                <a:xfrm rot="3600000">
                  <a:off x="8376817" y="1590318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円/楕円 4"/>
                <p:cNvSpPr/>
                <p:nvPr/>
              </p:nvSpPr>
              <p:spPr bwMode="auto">
                <a:xfrm rot="1800000">
                  <a:off x="8209732" y="1423233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円/楕円 4"/>
                <p:cNvSpPr/>
                <p:nvPr/>
              </p:nvSpPr>
              <p:spPr bwMode="auto">
                <a:xfrm rot="18000000">
                  <a:off x="7586161" y="1590318"/>
                  <a:ext cx="110164" cy="156796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円/楕円 4"/>
                <p:cNvSpPr/>
                <p:nvPr/>
              </p:nvSpPr>
              <p:spPr bwMode="auto">
                <a:xfrm rot="20700000">
                  <a:off x="7902335" y="1494527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円/楕円 4"/>
                <p:cNvSpPr/>
                <p:nvPr/>
              </p:nvSpPr>
              <p:spPr bwMode="auto">
                <a:xfrm rot="4500000">
                  <a:off x="8335569" y="1744655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円/楕円 4"/>
                <p:cNvSpPr/>
                <p:nvPr/>
              </p:nvSpPr>
              <p:spPr bwMode="auto">
                <a:xfrm rot="15300000">
                  <a:off x="7652207" y="1927761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円/楕円 4"/>
                <p:cNvSpPr/>
                <p:nvPr/>
              </p:nvSpPr>
              <p:spPr bwMode="auto">
                <a:xfrm rot="18900000">
                  <a:off x="7743760" y="1586080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円/楕円 4"/>
                <p:cNvSpPr/>
                <p:nvPr/>
              </p:nvSpPr>
              <p:spPr bwMode="auto">
                <a:xfrm rot="2700000">
                  <a:off x="8244016" y="1586080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円/楕円 4"/>
                <p:cNvSpPr/>
                <p:nvPr/>
              </p:nvSpPr>
              <p:spPr bwMode="auto">
                <a:xfrm rot="900000">
                  <a:off x="8085441" y="1494527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円/楕円 4"/>
                <p:cNvSpPr/>
                <p:nvPr/>
              </p:nvSpPr>
              <p:spPr bwMode="auto">
                <a:xfrm rot="6300000">
                  <a:off x="8335569" y="1927761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円/楕円 4"/>
                <p:cNvSpPr/>
                <p:nvPr/>
              </p:nvSpPr>
              <p:spPr bwMode="auto">
                <a:xfrm rot="17100000">
                  <a:off x="7652207" y="1744655"/>
                  <a:ext cx="85367" cy="121502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円/楕円 4"/>
                <p:cNvSpPr/>
                <p:nvPr/>
              </p:nvSpPr>
              <p:spPr bwMode="auto">
                <a:xfrm>
                  <a:off x="8006992" y="1609725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円/楕円 4"/>
                <p:cNvSpPr/>
                <p:nvPr/>
              </p:nvSpPr>
              <p:spPr bwMode="auto">
                <a:xfrm rot="5400000">
                  <a:off x="8252126" y="1854859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円/楕円 4"/>
                <p:cNvSpPr/>
                <p:nvPr/>
              </p:nvSpPr>
              <p:spPr bwMode="auto">
                <a:xfrm rot="16200000">
                  <a:off x="7761858" y="1854859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円/楕円 4"/>
                <p:cNvSpPr/>
                <p:nvPr/>
              </p:nvSpPr>
              <p:spPr bwMode="auto">
                <a:xfrm rot="19800000">
                  <a:off x="7884425" y="1642567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円/楕円 4"/>
                <p:cNvSpPr/>
                <p:nvPr/>
              </p:nvSpPr>
              <p:spPr bwMode="auto">
                <a:xfrm rot="3600000">
                  <a:off x="8219284" y="1732292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円/楕円 4"/>
                <p:cNvSpPr/>
                <p:nvPr/>
              </p:nvSpPr>
              <p:spPr bwMode="auto">
                <a:xfrm rot="1800000">
                  <a:off x="8129559" y="1642567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円/楕円 4"/>
                <p:cNvSpPr/>
                <p:nvPr/>
              </p:nvSpPr>
              <p:spPr bwMode="auto">
                <a:xfrm rot="18000000">
                  <a:off x="7794700" y="1732292"/>
                  <a:ext cx="59158" cy="84200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円/楕円 4"/>
                <p:cNvSpPr/>
                <p:nvPr/>
              </p:nvSpPr>
              <p:spPr bwMode="auto">
                <a:xfrm rot="20700000">
                  <a:off x="7970832" y="1699883"/>
                  <a:ext cx="41805" cy="59501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円/楕円 4"/>
                <p:cNvSpPr/>
                <p:nvPr/>
              </p:nvSpPr>
              <p:spPr bwMode="auto">
                <a:xfrm rot="4500000">
                  <a:off x="8182993" y="1822374"/>
                  <a:ext cx="41805" cy="59501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円/楕円 4"/>
                <p:cNvSpPr/>
                <p:nvPr/>
              </p:nvSpPr>
              <p:spPr bwMode="auto">
                <a:xfrm rot="18900000">
                  <a:off x="7893176" y="1744717"/>
                  <a:ext cx="41805" cy="59501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円/楕円 4"/>
                <p:cNvSpPr/>
                <p:nvPr/>
              </p:nvSpPr>
              <p:spPr bwMode="auto">
                <a:xfrm rot="2700000">
                  <a:off x="8138158" y="1744717"/>
                  <a:ext cx="41805" cy="59501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円/楕円 4"/>
                <p:cNvSpPr/>
                <p:nvPr/>
              </p:nvSpPr>
              <p:spPr bwMode="auto">
                <a:xfrm rot="900000">
                  <a:off x="8060502" y="1699883"/>
                  <a:ext cx="41805" cy="59501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円/楕円 4"/>
                <p:cNvSpPr/>
                <p:nvPr/>
              </p:nvSpPr>
              <p:spPr bwMode="auto">
                <a:xfrm rot="17100000">
                  <a:off x="7848341" y="1822374"/>
                  <a:ext cx="41805" cy="59501"/>
                </a:xfrm>
                <a:custGeom>
                  <a:avLst/>
                  <a:gdLst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180020"/>
                    <a:gd name="connsiteX1" fmla="*/ 90010 w 180020"/>
                    <a:gd name="connsiteY1" fmla="*/ 0 h 180020"/>
                    <a:gd name="connsiteX2" fmla="*/ 180020 w 180020"/>
                    <a:gd name="connsiteY2" fmla="*/ 90010 h 180020"/>
                    <a:gd name="connsiteX3" fmla="*/ 90010 w 180020"/>
                    <a:gd name="connsiteY3" fmla="*/ 180020 h 180020"/>
                    <a:gd name="connsiteX4" fmla="*/ 0 w 180020"/>
                    <a:gd name="connsiteY4" fmla="*/ 90010 h 1800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  <a:gd name="connsiteX0" fmla="*/ 0 w 180020"/>
                    <a:gd name="connsiteY0" fmla="*/ 90010 h 256220"/>
                    <a:gd name="connsiteX1" fmla="*/ 90010 w 180020"/>
                    <a:gd name="connsiteY1" fmla="*/ 0 h 256220"/>
                    <a:gd name="connsiteX2" fmla="*/ 180020 w 180020"/>
                    <a:gd name="connsiteY2" fmla="*/ 90010 h 256220"/>
                    <a:gd name="connsiteX3" fmla="*/ 97154 w 180020"/>
                    <a:gd name="connsiteY3" fmla="*/ 256220 h 256220"/>
                    <a:gd name="connsiteX4" fmla="*/ 0 w 180020"/>
                    <a:gd name="connsiteY4" fmla="*/ 900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020" h="256220">
                      <a:moveTo>
                        <a:pt x="0" y="90010"/>
                      </a:moveTo>
                      <a:cubicBezTo>
                        <a:pt x="0" y="40299"/>
                        <a:pt x="40299" y="0"/>
                        <a:pt x="90010" y="0"/>
                      </a:cubicBezTo>
                      <a:cubicBezTo>
                        <a:pt x="139721" y="0"/>
                        <a:pt x="180020" y="40299"/>
                        <a:pt x="180020" y="90010"/>
                      </a:cubicBezTo>
                      <a:cubicBezTo>
                        <a:pt x="180020" y="139721"/>
                        <a:pt x="146865" y="196689"/>
                        <a:pt x="97154" y="256220"/>
                      </a:cubicBezTo>
                      <a:cubicBezTo>
                        <a:pt x="45062" y="199070"/>
                        <a:pt x="0" y="139721"/>
                        <a:pt x="0" y="9001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59" name="禁止 458"/>
            <p:cNvSpPr/>
            <p:nvPr/>
          </p:nvSpPr>
          <p:spPr>
            <a:xfrm>
              <a:off x="420133" y="47245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2277962" y="4724515"/>
            <a:ext cx="1575175" cy="1575175"/>
            <a:chOff x="2277962" y="4724515"/>
            <a:chExt cx="1575175" cy="1575175"/>
          </a:xfrm>
        </p:grpSpPr>
        <p:grpSp>
          <p:nvGrpSpPr>
            <p:cNvPr id="160" name="グループ化 159"/>
            <p:cNvGrpSpPr/>
            <p:nvPr/>
          </p:nvGrpSpPr>
          <p:grpSpPr>
            <a:xfrm>
              <a:off x="2649145" y="4879498"/>
              <a:ext cx="942416" cy="1097136"/>
              <a:chOff x="2894643" y="3041916"/>
              <a:chExt cx="1076817" cy="1253607"/>
            </a:xfrm>
          </p:grpSpPr>
          <p:grpSp>
            <p:nvGrpSpPr>
              <p:cNvPr id="161" name="グループ化 160"/>
              <p:cNvGrpSpPr/>
              <p:nvPr/>
            </p:nvGrpSpPr>
            <p:grpSpPr>
              <a:xfrm>
                <a:off x="2894643" y="3110357"/>
                <a:ext cx="1076817" cy="1153733"/>
                <a:chOff x="5355992" y="1833070"/>
                <a:chExt cx="2814918" cy="3015985"/>
              </a:xfrm>
              <a:solidFill>
                <a:sysClr val="window" lastClr="FFFFFF">
                  <a:lumMod val="75000"/>
                </a:sysClr>
              </a:solidFill>
            </p:grpSpPr>
            <p:grpSp>
              <p:nvGrpSpPr>
                <p:cNvPr id="166" name="グループ化 165"/>
                <p:cNvGrpSpPr/>
                <p:nvPr/>
              </p:nvGrpSpPr>
              <p:grpSpPr>
                <a:xfrm>
                  <a:off x="6351599" y="2620217"/>
                  <a:ext cx="1819311" cy="2131800"/>
                  <a:chOff x="5861648" y="3338388"/>
                  <a:chExt cx="1819311" cy="2131800"/>
                </a:xfrm>
                <a:grpFill/>
              </p:grpSpPr>
              <p:sp>
                <p:nvSpPr>
                  <p:cNvPr id="175" name="台形 174"/>
                  <p:cNvSpPr/>
                  <p:nvPr/>
                </p:nvSpPr>
                <p:spPr>
                  <a:xfrm>
                    <a:off x="6423660" y="3386899"/>
                    <a:ext cx="655320" cy="659321"/>
                  </a:xfrm>
                  <a:prstGeom prst="trapezoid">
                    <a:avLst>
                      <a:gd name="adj" fmla="val 28000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6" name="角丸四角形 175"/>
                  <p:cNvSpPr/>
                  <p:nvPr/>
                </p:nvSpPr>
                <p:spPr>
                  <a:xfrm>
                    <a:off x="5861648" y="3977640"/>
                    <a:ext cx="1819311" cy="1492548"/>
                  </a:xfrm>
                  <a:prstGeom prst="roundRect">
                    <a:avLst>
                      <a:gd name="adj" fmla="val 13432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" name="角丸四角形 176"/>
                  <p:cNvSpPr/>
                  <p:nvPr/>
                </p:nvSpPr>
                <p:spPr>
                  <a:xfrm>
                    <a:off x="5991188" y="3977640"/>
                    <a:ext cx="1560234" cy="1492548"/>
                  </a:xfrm>
                  <a:prstGeom prst="roundRect">
                    <a:avLst>
                      <a:gd name="adj" fmla="val 13432"/>
                    </a:avLst>
                  </a:prstGeom>
                  <a:solidFill>
                    <a:srgbClr val="4472C4">
                      <a:lumMod val="5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8" name="角丸四角形 177"/>
                  <p:cNvSpPr/>
                  <p:nvPr/>
                </p:nvSpPr>
                <p:spPr>
                  <a:xfrm>
                    <a:off x="6075008" y="4251960"/>
                    <a:ext cx="1392592" cy="982980"/>
                  </a:xfrm>
                  <a:prstGeom prst="roundRect">
                    <a:avLst>
                      <a:gd name="adj" fmla="val 16495"/>
                    </a:avLst>
                  </a:prstGeom>
                  <a:solidFill>
                    <a:srgbClr val="44546A">
                      <a:lumMod val="60000"/>
                      <a:lumOff val="4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9" name="角丸四角形 178"/>
                  <p:cNvSpPr/>
                  <p:nvPr/>
                </p:nvSpPr>
                <p:spPr>
                  <a:xfrm>
                    <a:off x="6549782" y="3338388"/>
                    <a:ext cx="403075" cy="881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4472C4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7" name="グループ化 166"/>
                <p:cNvGrpSpPr/>
                <p:nvPr/>
              </p:nvGrpSpPr>
              <p:grpSpPr>
                <a:xfrm>
                  <a:off x="5355992" y="1833070"/>
                  <a:ext cx="904101" cy="2897196"/>
                  <a:chOff x="3030947" y="3688087"/>
                  <a:chExt cx="904101" cy="2897196"/>
                </a:xfrm>
                <a:grpFill/>
              </p:grpSpPr>
              <p:sp>
                <p:nvSpPr>
                  <p:cNvPr id="172" name="フリーフォーム 171"/>
                  <p:cNvSpPr/>
                  <p:nvPr/>
                </p:nvSpPr>
                <p:spPr>
                  <a:xfrm>
                    <a:off x="3030947" y="3736597"/>
                    <a:ext cx="904101" cy="2848686"/>
                  </a:xfrm>
                  <a:custGeom>
                    <a:avLst/>
                    <a:gdLst>
                      <a:gd name="connsiteX0" fmla="*/ 294523 w 904100"/>
                      <a:gd name="connsiteY0" fmla="*/ 0 h 2848686"/>
                      <a:gd name="connsiteX1" fmla="*/ 606299 w 904100"/>
                      <a:gd name="connsiteY1" fmla="*/ 0 h 2848686"/>
                      <a:gd name="connsiteX2" fmla="*/ 885427 w 904100"/>
                      <a:gd name="connsiteY2" fmla="*/ 1213737 h 2848686"/>
                      <a:gd name="connsiteX3" fmla="*/ 897608 w 904100"/>
                      <a:gd name="connsiteY3" fmla="*/ 1252977 h 2848686"/>
                      <a:gd name="connsiteX4" fmla="*/ 904100 w 904100"/>
                      <a:gd name="connsiteY4" fmla="*/ 1317380 h 2848686"/>
                      <a:gd name="connsiteX5" fmla="*/ 904100 w 904100"/>
                      <a:gd name="connsiteY5" fmla="*/ 2732581 h 2848686"/>
                      <a:gd name="connsiteX6" fmla="*/ 787995 w 904100"/>
                      <a:gd name="connsiteY6" fmla="*/ 2848686 h 2848686"/>
                      <a:gd name="connsiteX7" fmla="*/ 116105 w 904100"/>
                      <a:gd name="connsiteY7" fmla="*/ 2848686 h 2848686"/>
                      <a:gd name="connsiteX8" fmla="*/ 0 w 904100"/>
                      <a:gd name="connsiteY8" fmla="*/ 2732581 h 2848686"/>
                      <a:gd name="connsiteX9" fmla="*/ 0 w 904100"/>
                      <a:gd name="connsiteY9" fmla="*/ 1317380 h 2848686"/>
                      <a:gd name="connsiteX10" fmla="*/ 6493 w 904100"/>
                      <a:gd name="connsiteY10" fmla="*/ 1252977 h 2848686"/>
                      <a:gd name="connsiteX11" fmla="*/ 10750 w 904100"/>
                      <a:gd name="connsiteY11" fmla="*/ 1239262 h 2848686"/>
                      <a:gd name="connsiteX12" fmla="*/ 9525 w 904100"/>
                      <a:gd name="connsiteY12" fmla="*/ 1239262 h 2848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04100" h="2848686">
                        <a:moveTo>
                          <a:pt x="294523" y="0"/>
                        </a:moveTo>
                        <a:lnTo>
                          <a:pt x="606299" y="0"/>
                        </a:lnTo>
                        <a:lnTo>
                          <a:pt x="885427" y="1213737"/>
                        </a:lnTo>
                        <a:lnTo>
                          <a:pt x="897608" y="1252977"/>
                        </a:lnTo>
                        <a:cubicBezTo>
                          <a:pt x="901865" y="1273780"/>
                          <a:pt x="904100" y="1295319"/>
                          <a:pt x="904100" y="1317380"/>
                        </a:cubicBezTo>
                        <a:lnTo>
                          <a:pt x="904100" y="2732581"/>
                        </a:lnTo>
                        <a:cubicBezTo>
                          <a:pt x="904100" y="2796704"/>
                          <a:pt x="852118" y="2848686"/>
                          <a:pt x="787995" y="2848686"/>
                        </a:cubicBezTo>
                        <a:lnTo>
                          <a:pt x="116105" y="2848686"/>
                        </a:lnTo>
                        <a:cubicBezTo>
                          <a:pt x="51982" y="2848686"/>
                          <a:pt x="0" y="2796704"/>
                          <a:pt x="0" y="2732581"/>
                        </a:cubicBezTo>
                        <a:lnTo>
                          <a:pt x="0" y="1317380"/>
                        </a:lnTo>
                        <a:cubicBezTo>
                          <a:pt x="0" y="1295319"/>
                          <a:pt x="2236" y="1273780"/>
                          <a:pt x="6493" y="1252977"/>
                        </a:cubicBezTo>
                        <a:lnTo>
                          <a:pt x="10750" y="1239262"/>
                        </a:lnTo>
                        <a:lnTo>
                          <a:pt x="9525" y="1239262"/>
                        </a:lnTo>
                        <a:close/>
                      </a:path>
                    </a:pathLst>
                  </a:custGeom>
                  <a:solidFill>
                    <a:srgbClr val="70AD47">
                      <a:lumMod val="5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角丸四角形 172"/>
                  <p:cNvSpPr/>
                  <p:nvPr/>
                </p:nvSpPr>
                <p:spPr>
                  <a:xfrm>
                    <a:off x="3279819" y="3688087"/>
                    <a:ext cx="403074" cy="88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円/楕円 290"/>
                  <p:cNvSpPr/>
                  <p:nvPr/>
                </p:nvSpPr>
                <p:spPr>
                  <a:xfrm>
                    <a:off x="3079844" y="5105400"/>
                    <a:ext cx="815836" cy="1264919"/>
                  </a:xfrm>
                  <a:prstGeom prst="ellipse">
                    <a:avLst/>
                  </a:prstGeom>
                  <a:solidFill>
                    <a:srgbClr val="70AD47">
                      <a:lumMod val="60000"/>
                      <a:lumOff val="4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8" name="グループ化 167"/>
                <p:cNvGrpSpPr/>
                <p:nvPr/>
              </p:nvGrpSpPr>
              <p:grpSpPr>
                <a:xfrm>
                  <a:off x="5507929" y="3219902"/>
                  <a:ext cx="867270" cy="1629153"/>
                  <a:chOff x="3780791" y="4209672"/>
                  <a:chExt cx="867270" cy="1629153"/>
                </a:xfrm>
                <a:grpFill/>
              </p:grpSpPr>
              <p:sp>
                <p:nvSpPr>
                  <p:cNvPr id="169" name="フリーフォーム 168"/>
                  <p:cNvSpPr/>
                  <p:nvPr/>
                </p:nvSpPr>
                <p:spPr>
                  <a:xfrm>
                    <a:off x="3780791" y="4251960"/>
                    <a:ext cx="867270" cy="1586865"/>
                  </a:xfrm>
                  <a:custGeom>
                    <a:avLst/>
                    <a:gdLst>
                      <a:gd name="connsiteX0" fmla="*/ 334845 w 867270"/>
                      <a:gd name="connsiteY0" fmla="*/ 0 h 1586865"/>
                      <a:gd name="connsiteX1" fmla="*/ 539227 w 867270"/>
                      <a:gd name="connsiteY1" fmla="*/ 0 h 1586865"/>
                      <a:gd name="connsiteX2" fmla="*/ 634859 w 867270"/>
                      <a:gd name="connsiteY2" fmla="*/ 506407 h 1586865"/>
                      <a:gd name="connsiteX3" fmla="*/ 867270 w 867270"/>
                      <a:gd name="connsiteY3" fmla="*/ 738818 h 1586865"/>
                      <a:gd name="connsiteX4" fmla="*/ 867270 w 867270"/>
                      <a:gd name="connsiteY4" fmla="*/ 1541143 h 1586865"/>
                      <a:gd name="connsiteX5" fmla="*/ 821548 w 867270"/>
                      <a:gd name="connsiteY5" fmla="*/ 1586865 h 1586865"/>
                      <a:gd name="connsiteX6" fmla="*/ 45722 w 867270"/>
                      <a:gd name="connsiteY6" fmla="*/ 1586865 h 1586865"/>
                      <a:gd name="connsiteX7" fmla="*/ 0 w 867270"/>
                      <a:gd name="connsiteY7" fmla="*/ 1541143 h 1586865"/>
                      <a:gd name="connsiteX8" fmla="*/ 0 w 867270"/>
                      <a:gd name="connsiteY8" fmla="*/ 738818 h 1586865"/>
                      <a:gd name="connsiteX9" fmla="*/ 240797 w 867270"/>
                      <a:gd name="connsiteY9" fmla="*/ 498021 h 1586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7270" h="1586865">
                        <a:moveTo>
                          <a:pt x="334845" y="0"/>
                        </a:moveTo>
                        <a:lnTo>
                          <a:pt x="539227" y="0"/>
                        </a:lnTo>
                        <a:lnTo>
                          <a:pt x="634859" y="506407"/>
                        </a:lnTo>
                        <a:lnTo>
                          <a:pt x="867270" y="738818"/>
                        </a:lnTo>
                        <a:lnTo>
                          <a:pt x="867270" y="1541143"/>
                        </a:lnTo>
                        <a:lnTo>
                          <a:pt x="821548" y="1586865"/>
                        </a:lnTo>
                        <a:lnTo>
                          <a:pt x="45722" y="1586865"/>
                        </a:lnTo>
                        <a:lnTo>
                          <a:pt x="0" y="1541143"/>
                        </a:lnTo>
                        <a:lnTo>
                          <a:pt x="0" y="738818"/>
                        </a:lnTo>
                        <a:lnTo>
                          <a:pt x="240797" y="498021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片側の 2 つの角を切り取った四角形 169"/>
                  <p:cNvSpPr/>
                  <p:nvPr/>
                </p:nvSpPr>
                <p:spPr>
                  <a:xfrm>
                    <a:off x="3897721" y="4743450"/>
                    <a:ext cx="636180" cy="1095375"/>
                  </a:xfrm>
                  <a:prstGeom prst="snip2SameRect">
                    <a:avLst>
                      <a:gd name="adj1" fmla="val 29957"/>
                      <a:gd name="adj2" fmla="val 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角丸四角形 170"/>
                  <p:cNvSpPr/>
                  <p:nvPr/>
                </p:nvSpPr>
                <p:spPr>
                  <a:xfrm>
                    <a:off x="4080903" y="4209672"/>
                    <a:ext cx="270118" cy="677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62" name="フリーフォーム 161"/>
              <p:cNvSpPr/>
              <p:nvPr/>
            </p:nvSpPr>
            <p:spPr>
              <a:xfrm>
                <a:off x="3207893" y="3052040"/>
                <a:ext cx="367347" cy="1243483"/>
              </a:xfrm>
              <a:custGeom>
                <a:avLst/>
                <a:gdLst>
                  <a:gd name="connsiteX0" fmla="*/ 338137 w 960287"/>
                  <a:gd name="connsiteY0" fmla="*/ 0 h 3250602"/>
                  <a:gd name="connsiteX1" fmla="*/ 622151 w 960287"/>
                  <a:gd name="connsiteY1" fmla="*/ 0 h 3250602"/>
                  <a:gd name="connsiteX2" fmla="*/ 645963 w 960287"/>
                  <a:gd name="connsiteY2" fmla="*/ 23812 h 3250602"/>
                  <a:gd name="connsiteX3" fmla="*/ 645963 w 960287"/>
                  <a:gd name="connsiteY3" fmla="*/ 947212 h 3250602"/>
                  <a:gd name="connsiteX4" fmla="*/ 679659 w 960287"/>
                  <a:gd name="connsiteY4" fmla="*/ 957672 h 3250602"/>
                  <a:gd name="connsiteX5" fmla="*/ 960287 w 960287"/>
                  <a:gd name="connsiteY5" fmla="*/ 1381042 h 3250602"/>
                  <a:gd name="connsiteX6" fmla="*/ 960287 w 960287"/>
                  <a:gd name="connsiteY6" fmla="*/ 3170754 h 3250602"/>
                  <a:gd name="connsiteX7" fmla="*/ 880439 w 960287"/>
                  <a:gd name="connsiteY7" fmla="*/ 3250602 h 3250602"/>
                  <a:gd name="connsiteX8" fmla="*/ 79848 w 960287"/>
                  <a:gd name="connsiteY8" fmla="*/ 3250602 h 3250602"/>
                  <a:gd name="connsiteX9" fmla="*/ 0 w 960287"/>
                  <a:gd name="connsiteY9" fmla="*/ 3170754 h 3250602"/>
                  <a:gd name="connsiteX10" fmla="*/ 0 w 960287"/>
                  <a:gd name="connsiteY10" fmla="*/ 1381042 h 3250602"/>
                  <a:gd name="connsiteX11" fmla="*/ 280628 w 960287"/>
                  <a:gd name="connsiteY11" fmla="*/ 957672 h 3250602"/>
                  <a:gd name="connsiteX12" fmla="*/ 314325 w 960287"/>
                  <a:gd name="connsiteY12" fmla="*/ 947212 h 3250602"/>
                  <a:gd name="connsiteX13" fmla="*/ 314325 w 960287"/>
                  <a:gd name="connsiteY13" fmla="*/ 23812 h 3250602"/>
                  <a:gd name="connsiteX14" fmla="*/ 338137 w 960287"/>
                  <a:gd name="connsiteY14" fmla="*/ 0 h 3250602"/>
                  <a:gd name="connsiteX0" fmla="*/ 338137 w 960287"/>
                  <a:gd name="connsiteY0" fmla="*/ 0 h 3250602"/>
                  <a:gd name="connsiteX1" fmla="*/ 622151 w 960287"/>
                  <a:gd name="connsiteY1" fmla="*/ 0 h 3250602"/>
                  <a:gd name="connsiteX2" fmla="*/ 645963 w 960287"/>
                  <a:gd name="connsiteY2" fmla="*/ 23812 h 3250602"/>
                  <a:gd name="connsiteX3" fmla="*/ 645963 w 960287"/>
                  <a:gd name="connsiteY3" fmla="*/ 947212 h 3250602"/>
                  <a:gd name="connsiteX4" fmla="*/ 679659 w 960287"/>
                  <a:gd name="connsiteY4" fmla="*/ 957672 h 3250602"/>
                  <a:gd name="connsiteX5" fmla="*/ 960287 w 960287"/>
                  <a:gd name="connsiteY5" fmla="*/ 1381042 h 3250602"/>
                  <a:gd name="connsiteX6" fmla="*/ 960287 w 960287"/>
                  <a:gd name="connsiteY6" fmla="*/ 3170754 h 3250602"/>
                  <a:gd name="connsiteX7" fmla="*/ 880439 w 960287"/>
                  <a:gd name="connsiteY7" fmla="*/ 3250602 h 3250602"/>
                  <a:gd name="connsiteX8" fmla="*/ 79848 w 960287"/>
                  <a:gd name="connsiteY8" fmla="*/ 3250602 h 3250602"/>
                  <a:gd name="connsiteX9" fmla="*/ 0 w 960287"/>
                  <a:gd name="connsiteY9" fmla="*/ 3170754 h 3250602"/>
                  <a:gd name="connsiteX10" fmla="*/ 0 w 960287"/>
                  <a:gd name="connsiteY10" fmla="*/ 1381042 h 3250602"/>
                  <a:gd name="connsiteX11" fmla="*/ 280628 w 960287"/>
                  <a:gd name="connsiteY11" fmla="*/ 957672 h 3250602"/>
                  <a:gd name="connsiteX12" fmla="*/ 314325 w 960287"/>
                  <a:gd name="connsiteY12" fmla="*/ 23812 h 3250602"/>
                  <a:gd name="connsiteX13" fmla="*/ 338137 w 960287"/>
                  <a:gd name="connsiteY13" fmla="*/ 0 h 3250602"/>
                  <a:gd name="connsiteX0" fmla="*/ 338137 w 960287"/>
                  <a:gd name="connsiteY0" fmla="*/ 0 h 3250602"/>
                  <a:gd name="connsiteX1" fmla="*/ 622151 w 960287"/>
                  <a:gd name="connsiteY1" fmla="*/ 0 h 3250602"/>
                  <a:gd name="connsiteX2" fmla="*/ 645963 w 960287"/>
                  <a:gd name="connsiteY2" fmla="*/ 23812 h 3250602"/>
                  <a:gd name="connsiteX3" fmla="*/ 679659 w 960287"/>
                  <a:gd name="connsiteY3" fmla="*/ 957672 h 3250602"/>
                  <a:gd name="connsiteX4" fmla="*/ 960287 w 960287"/>
                  <a:gd name="connsiteY4" fmla="*/ 1381042 h 3250602"/>
                  <a:gd name="connsiteX5" fmla="*/ 960287 w 960287"/>
                  <a:gd name="connsiteY5" fmla="*/ 3170754 h 3250602"/>
                  <a:gd name="connsiteX6" fmla="*/ 880439 w 960287"/>
                  <a:gd name="connsiteY6" fmla="*/ 3250602 h 3250602"/>
                  <a:gd name="connsiteX7" fmla="*/ 79848 w 960287"/>
                  <a:gd name="connsiteY7" fmla="*/ 3250602 h 3250602"/>
                  <a:gd name="connsiteX8" fmla="*/ 0 w 960287"/>
                  <a:gd name="connsiteY8" fmla="*/ 3170754 h 3250602"/>
                  <a:gd name="connsiteX9" fmla="*/ 0 w 960287"/>
                  <a:gd name="connsiteY9" fmla="*/ 1381042 h 3250602"/>
                  <a:gd name="connsiteX10" fmla="*/ 280628 w 960287"/>
                  <a:gd name="connsiteY10" fmla="*/ 957672 h 3250602"/>
                  <a:gd name="connsiteX11" fmla="*/ 314325 w 960287"/>
                  <a:gd name="connsiteY11" fmla="*/ 23812 h 3250602"/>
                  <a:gd name="connsiteX12" fmla="*/ 338137 w 960287"/>
                  <a:gd name="connsiteY12" fmla="*/ 0 h 325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0287" h="3250602">
                    <a:moveTo>
                      <a:pt x="338137" y="0"/>
                    </a:moveTo>
                    <a:lnTo>
                      <a:pt x="622151" y="0"/>
                    </a:lnTo>
                    <a:cubicBezTo>
                      <a:pt x="635302" y="0"/>
                      <a:pt x="645963" y="10661"/>
                      <a:pt x="645963" y="23812"/>
                    </a:cubicBezTo>
                    <a:lnTo>
                      <a:pt x="679659" y="957672"/>
                    </a:lnTo>
                    <a:cubicBezTo>
                      <a:pt x="844573" y="1027425"/>
                      <a:pt x="960287" y="1190720"/>
                      <a:pt x="960287" y="1381042"/>
                    </a:cubicBezTo>
                    <a:lnTo>
                      <a:pt x="960287" y="3170754"/>
                    </a:lnTo>
                    <a:cubicBezTo>
                      <a:pt x="960287" y="3214853"/>
                      <a:pt x="924538" y="3250602"/>
                      <a:pt x="880439" y="3250602"/>
                    </a:cubicBezTo>
                    <a:lnTo>
                      <a:pt x="79848" y="3250602"/>
                    </a:lnTo>
                    <a:cubicBezTo>
                      <a:pt x="35749" y="3250602"/>
                      <a:pt x="0" y="3214853"/>
                      <a:pt x="0" y="3170754"/>
                    </a:cubicBezTo>
                    <a:lnTo>
                      <a:pt x="0" y="1381042"/>
                    </a:lnTo>
                    <a:cubicBezTo>
                      <a:pt x="0" y="1190720"/>
                      <a:pt x="115714" y="1027425"/>
                      <a:pt x="280628" y="957672"/>
                    </a:cubicBezTo>
                    <a:lnTo>
                      <a:pt x="314325" y="23812"/>
                    </a:lnTo>
                    <a:cubicBezTo>
                      <a:pt x="314325" y="10661"/>
                      <a:pt x="324986" y="0"/>
                      <a:pt x="338137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角丸四角形 162"/>
              <p:cNvSpPr/>
              <p:nvPr/>
            </p:nvSpPr>
            <p:spPr>
              <a:xfrm>
                <a:off x="3314470" y="3041916"/>
                <a:ext cx="154192" cy="33708"/>
              </a:xfrm>
              <a:prstGeom prst="roundRect">
                <a:avLst>
                  <a:gd name="adj" fmla="val 5000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角丸四角形 163"/>
              <p:cNvSpPr/>
              <p:nvPr/>
            </p:nvSpPr>
            <p:spPr>
              <a:xfrm>
                <a:off x="3211428" y="3673781"/>
                <a:ext cx="367347" cy="470536"/>
              </a:xfrm>
              <a:prstGeom prst="roundRect">
                <a:avLst>
                  <a:gd name="adj" fmla="val 3860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テキスト ボックス 164"/>
              <p:cNvSpPr txBox="1"/>
              <p:nvPr/>
            </p:nvSpPr>
            <p:spPr>
              <a:xfrm>
                <a:off x="3260151" y="3760949"/>
                <a:ext cx="262830" cy="3159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+mj-ea"/>
                    <a:ea typeface="+mj-ea"/>
                  </a:rPr>
                  <a:t>酒</a:t>
                </a:r>
              </a:p>
            </p:txBody>
          </p:sp>
        </p:grpSp>
        <p:sp>
          <p:nvSpPr>
            <p:cNvPr id="460" name="禁止 459"/>
            <p:cNvSpPr/>
            <p:nvPr/>
          </p:nvSpPr>
          <p:spPr>
            <a:xfrm>
              <a:off x="2277962" y="47245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05823" y="863715"/>
            <a:ext cx="1632696" cy="1575175"/>
            <a:chOff x="405823" y="863715"/>
            <a:chExt cx="1632696" cy="1575175"/>
          </a:xfrm>
        </p:grpSpPr>
        <p:grpSp>
          <p:nvGrpSpPr>
            <p:cNvPr id="425" name="グループ化 424"/>
            <p:cNvGrpSpPr/>
            <p:nvPr/>
          </p:nvGrpSpPr>
          <p:grpSpPr>
            <a:xfrm>
              <a:off x="753268" y="940756"/>
              <a:ext cx="1285251" cy="1421094"/>
              <a:chOff x="3570211" y="3415558"/>
              <a:chExt cx="1794714" cy="1984404"/>
            </a:xfrm>
          </p:grpSpPr>
          <p:sp>
            <p:nvSpPr>
              <p:cNvPr id="426" name="片側の 2 つの角を丸めた四角形 425"/>
              <p:cNvSpPr/>
              <p:nvPr/>
            </p:nvSpPr>
            <p:spPr>
              <a:xfrm>
                <a:off x="3570211" y="3415558"/>
                <a:ext cx="1302658" cy="1984404"/>
              </a:xfrm>
              <a:prstGeom prst="round2SameRect">
                <a:avLst>
                  <a:gd name="adj1" fmla="val 9815"/>
                  <a:gd name="adj2" fmla="val 0"/>
                </a:avLst>
              </a:prstGeom>
              <a:solidFill>
                <a:srgbClr val="E7E6E6">
                  <a:lumMod val="9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7" name="片側の 2 つの角を丸めた四角形 426"/>
              <p:cNvSpPr/>
              <p:nvPr/>
            </p:nvSpPr>
            <p:spPr>
              <a:xfrm>
                <a:off x="3647778" y="3487283"/>
                <a:ext cx="1147525" cy="1912679"/>
              </a:xfrm>
              <a:prstGeom prst="round2SameRect">
                <a:avLst>
                  <a:gd name="adj1" fmla="val 6716"/>
                  <a:gd name="adj2" fmla="val 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8" name="片側の 2 つの角を丸めた四角形 427"/>
              <p:cNvSpPr/>
              <p:nvPr/>
            </p:nvSpPr>
            <p:spPr>
              <a:xfrm flipH="1">
                <a:off x="3647778" y="3487283"/>
                <a:ext cx="660657" cy="1912679"/>
              </a:xfrm>
              <a:prstGeom prst="round2SameRect">
                <a:avLst>
                  <a:gd name="adj1" fmla="val 15021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9" name="片側の 2 つの角を丸めた四角形 428"/>
              <p:cNvSpPr/>
              <p:nvPr/>
            </p:nvSpPr>
            <p:spPr>
              <a:xfrm flipH="1">
                <a:off x="3677190" y="3487283"/>
                <a:ext cx="544350" cy="1912679"/>
              </a:xfrm>
              <a:prstGeom prst="round2SameRect">
                <a:avLst>
                  <a:gd name="adj1" fmla="val 20022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0" name="円/楕円 25"/>
              <p:cNvSpPr/>
              <p:nvPr/>
            </p:nvSpPr>
            <p:spPr>
              <a:xfrm>
                <a:off x="4000971" y="4441379"/>
                <a:ext cx="136996" cy="13828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1" name="円/楕円 44"/>
              <p:cNvSpPr/>
              <p:nvPr/>
            </p:nvSpPr>
            <p:spPr>
              <a:xfrm>
                <a:off x="4000970" y="4441379"/>
                <a:ext cx="76985" cy="13828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2" name="円/楕円 75"/>
              <p:cNvSpPr/>
              <p:nvPr/>
            </p:nvSpPr>
            <p:spPr>
              <a:xfrm>
                <a:off x="4115953" y="3611544"/>
                <a:ext cx="1248972" cy="1758295"/>
              </a:xfrm>
              <a:custGeom>
                <a:avLst/>
                <a:gdLst/>
                <a:ahLst/>
                <a:cxnLst/>
                <a:rect l="l" t="t" r="r" b="b"/>
                <a:pathLst>
                  <a:path w="1206042" h="1697858">
                    <a:moveTo>
                      <a:pt x="601919" y="444216"/>
                    </a:moveTo>
                    <a:cubicBezTo>
                      <a:pt x="662440" y="452643"/>
                      <a:pt x="715615" y="493555"/>
                      <a:pt x="736185" y="553842"/>
                    </a:cubicBezTo>
                    <a:cubicBezTo>
                      <a:pt x="851516" y="620429"/>
                      <a:pt x="966847" y="687016"/>
                      <a:pt x="1082178" y="753602"/>
                    </a:cubicBezTo>
                    <a:cubicBezTo>
                      <a:pt x="1117266" y="773860"/>
                      <a:pt x="1129287" y="818726"/>
                      <a:pt x="1109029" y="853814"/>
                    </a:cubicBezTo>
                    <a:lnTo>
                      <a:pt x="1109029" y="853813"/>
                    </a:lnTo>
                    <a:cubicBezTo>
                      <a:pt x="1088771" y="888901"/>
                      <a:pt x="1043905" y="900922"/>
                      <a:pt x="1008817" y="880664"/>
                    </a:cubicBezTo>
                    <a:lnTo>
                      <a:pt x="792817" y="755956"/>
                    </a:lnTo>
                    <a:lnTo>
                      <a:pt x="858358" y="1000559"/>
                    </a:lnTo>
                    <a:cubicBezTo>
                      <a:pt x="868349" y="1037848"/>
                      <a:pt x="865119" y="1075565"/>
                      <a:pt x="848884" y="1107645"/>
                    </a:cubicBezTo>
                    <a:lnTo>
                      <a:pt x="913904" y="1350303"/>
                    </a:lnTo>
                    <a:lnTo>
                      <a:pt x="1157306" y="1437883"/>
                    </a:lnTo>
                    <a:cubicBezTo>
                      <a:pt x="1195581" y="1451655"/>
                      <a:pt x="1215445" y="1493848"/>
                      <a:pt x="1201673" y="1532124"/>
                    </a:cubicBezTo>
                    <a:cubicBezTo>
                      <a:pt x="1187901" y="1570399"/>
                      <a:pt x="1145708" y="1590263"/>
                      <a:pt x="1107432" y="1576491"/>
                    </a:cubicBezTo>
                    <a:lnTo>
                      <a:pt x="833777" y="1478025"/>
                    </a:lnTo>
                    <a:lnTo>
                      <a:pt x="822068" y="1470933"/>
                    </a:lnTo>
                    <a:cubicBezTo>
                      <a:pt x="816893" y="1469679"/>
                      <a:pt x="812379" y="1467003"/>
                      <a:pt x="808881" y="1462945"/>
                    </a:cubicBezTo>
                    <a:cubicBezTo>
                      <a:pt x="808802" y="1462911"/>
                      <a:pt x="808742" y="1462855"/>
                      <a:pt x="808696" y="1462785"/>
                    </a:cubicBezTo>
                    <a:cubicBezTo>
                      <a:pt x="795283" y="1454181"/>
                      <a:pt x="785560" y="1440471"/>
                      <a:pt x="781128" y="1423931"/>
                    </a:cubicBezTo>
                    <a:lnTo>
                      <a:pt x="723657" y="1209444"/>
                    </a:lnTo>
                    <a:cubicBezTo>
                      <a:pt x="697279" y="1214882"/>
                      <a:pt x="670966" y="1213621"/>
                      <a:pt x="647073" y="1204760"/>
                    </a:cubicBezTo>
                    <a:lnTo>
                      <a:pt x="510268" y="1355573"/>
                    </a:lnTo>
                    <a:lnTo>
                      <a:pt x="568451" y="1607621"/>
                    </a:lnTo>
                    <a:cubicBezTo>
                      <a:pt x="577600" y="1647257"/>
                      <a:pt x="552886" y="1686805"/>
                      <a:pt x="513250" y="1695955"/>
                    </a:cubicBezTo>
                    <a:cubicBezTo>
                      <a:pt x="473615" y="1705104"/>
                      <a:pt x="434067" y="1680390"/>
                      <a:pt x="424917" y="1640755"/>
                    </a:cubicBezTo>
                    <a:lnTo>
                      <a:pt x="359502" y="1357376"/>
                    </a:lnTo>
                    <a:lnTo>
                      <a:pt x="359123" y="1343688"/>
                    </a:lnTo>
                    <a:cubicBezTo>
                      <a:pt x="357377" y="1338662"/>
                      <a:pt x="357182" y="1333422"/>
                      <a:pt x="358697" y="1328288"/>
                    </a:cubicBezTo>
                    <a:cubicBezTo>
                      <a:pt x="358683" y="1328198"/>
                      <a:pt x="358698" y="1328113"/>
                      <a:pt x="358734" y="1328032"/>
                    </a:cubicBezTo>
                    <a:cubicBezTo>
                      <a:pt x="358705" y="1312099"/>
                      <a:pt x="364965" y="1296504"/>
                      <a:pt x="376468" y="1283823"/>
                    </a:cubicBezTo>
                    <a:lnTo>
                      <a:pt x="538452" y="1105253"/>
                    </a:lnTo>
                    <a:cubicBezTo>
                      <a:pt x="533883" y="1100435"/>
                      <a:pt x="531947" y="1094529"/>
                      <a:pt x="530320" y="1088456"/>
                    </a:cubicBezTo>
                    <a:lnTo>
                      <a:pt x="458401" y="820050"/>
                    </a:lnTo>
                    <a:cubicBezTo>
                      <a:pt x="451205" y="843397"/>
                      <a:pt x="444010" y="866744"/>
                      <a:pt x="436815" y="890091"/>
                    </a:cubicBezTo>
                    <a:cubicBezTo>
                      <a:pt x="433027" y="902383"/>
                      <a:pt x="425588" y="912545"/>
                      <a:pt x="415414" y="918903"/>
                    </a:cubicBezTo>
                    <a:cubicBezTo>
                      <a:pt x="405813" y="935727"/>
                      <a:pt x="387542" y="946470"/>
                      <a:pt x="366761" y="946470"/>
                    </a:cubicBezTo>
                    <a:lnTo>
                      <a:pt x="58996" y="946470"/>
                    </a:lnTo>
                    <a:cubicBezTo>
                      <a:pt x="26413" y="946470"/>
                      <a:pt x="0" y="920057"/>
                      <a:pt x="0" y="887474"/>
                    </a:cubicBezTo>
                    <a:cubicBezTo>
                      <a:pt x="0" y="854891"/>
                      <a:pt x="26413" y="828478"/>
                      <a:pt x="58996" y="828478"/>
                    </a:cubicBezTo>
                    <a:lnTo>
                      <a:pt x="332336" y="828479"/>
                    </a:lnTo>
                    <a:lnTo>
                      <a:pt x="414698" y="561225"/>
                    </a:lnTo>
                    <a:cubicBezTo>
                      <a:pt x="417302" y="552776"/>
                      <a:pt x="421630" y="545333"/>
                      <a:pt x="427438" y="539398"/>
                    </a:cubicBezTo>
                    <a:cubicBezTo>
                      <a:pt x="446435" y="495677"/>
                      <a:pt x="485003" y="461729"/>
                      <a:pt x="534621" y="448434"/>
                    </a:cubicBezTo>
                    <a:cubicBezTo>
                      <a:pt x="557268" y="442366"/>
                      <a:pt x="580072" y="441174"/>
                      <a:pt x="601919" y="444216"/>
                    </a:cubicBezTo>
                    <a:close/>
                    <a:moveTo>
                      <a:pt x="489241" y="0"/>
                    </a:moveTo>
                    <a:cubicBezTo>
                      <a:pt x="609736" y="0"/>
                      <a:pt x="707417" y="97681"/>
                      <a:pt x="707417" y="218176"/>
                    </a:cubicBezTo>
                    <a:cubicBezTo>
                      <a:pt x="707417" y="338671"/>
                      <a:pt x="609736" y="436352"/>
                      <a:pt x="489241" y="436352"/>
                    </a:cubicBezTo>
                    <a:cubicBezTo>
                      <a:pt x="368746" y="436352"/>
                      <a:pt x="271065" y="338671"/>
                      <a:pt x="271065" y="218176"/>
                    </a:cubicBezTo>
                    <a:cubicBezTo>
                      <a:pt x="271065" y="97681"/>
                      <a:pt x="368746" y="0"/>
                      <a:pt x="489241" y="0"/>
                    </a:cubicBezTo>
                    <a:close/>
                  </a:path>
                </a:pathLst>
              </a:custGeom>
              <a:solidFill>
                <a:srgbClr val="33CC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61" name="禁止 460"/>
            <p:cNvSpPr/>
            <p:nvPr/>
          </p:nvSpPr>
          <p:spPr>
            <a:xfrm>
              <a:off x="405823" y="8637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263652" y="863715"/>
            <a:ext cx="1575175" cy="1575175"/>
            <a:chOff x="2263652" y="863715"/>
            <a:chExt cx="1575175" cy="1575175"/>
          </a:xfrm>
        </p:grpSpPr>
        <p:grpSp>
          <p:nvGrpSpPr>
            <p:cNvPr id="434" name="グループ化 433"/>
            <p:cNvGrpSpPr/>
            <p:nvPr/>
          </p:nvGrpSpPr>
          <p:grpSpPr>
            <a:xfrm>
              <a:off x="2642654" y="940756"/>
              <a:ext cx="932874" cy="1421094"/>
              <a:chOff x="6049524" y="3415558"/>
              <a:chExt cx="1302658" cy="1984404"/>
            </a:xfrm>
          </p:grpSpPr>
          <p:sp>
            <p:nvSpPr>
              <p:cNvPr id="435" name="片側の 2 つの角を丸めた四角形 434"/>
              <p:cNvSpPr/>
              <p:nvPr/>
            </p:nvSpPr>
            <p:spPr>
              <a:xfrm>
                <a:off x="6049524" y="3415558"/>
                <a:ext cx="1302658" cy="1984404"/>
              </a:xfrm>
              <a:prstGeom prst="round2SameRect">
                <a:avLst>
                  <a:gd name="adj1" fmla="val 9815"/>
                  <a:gd name="adj2" fmla="val 0"/>
                </a:avLst>
              </a:prstGeom>
              <a:solidFill>
                <a:srgbClr val="E7E6E6">
                  <a:lumMod val="9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6" name="片側の 2 つの角を丸めた四角形 435"/>
              <p:cNvSpPr/>
              <p:nvPr/>
            </p:nvSpPr>
            <p:spPr>
              <a:xfrm>
                <a:off x="6127091" y="3487283"/>
                <a:ext cx="1147525" cy="1912679"/>
              </a:xfrm>
              <a:prstGeom prst="round2SameRect">
                <a:avLst>
                  <a:gd name="adj1" fmla="val 6716"/>
                  <a:gd name="adj2" fmla="val 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7" name="片側の 2 つの角を丸めた四角形 436"/>
              <p:cNvSpPr/>
              <p:nvPr/>
            </p:nvSpPr>
            <p:spPr>
              <a:xfrm flipH="1">
                <a:off x="6127090" y="3487283"/>
                <a:ext cx="1147525" cy="1912679"/>
              </a:xfrm>
              <a:prstGeom prst="round2SameRect">
                <a:avLst>
                  <a:gd name="adj1" fmla="val 8115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9" name="円/楕円 106"/>
              <p:cNvSpPr/>
              <p:nvPr/>
            </p:nvSpPr>
            <p:spPr>
              <a:xfrm>
                <a:off x="7050171" y="4437112"/>
                <a:ext cx="153336" cy="15333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62" name="禁止 461"/>
            <p:cNvSpPr/>
            <p:nvPr/>
          </p:nvSpPr>
          <p:spPr>
            <a:xfrm>
              <a:off x="2263652" y="863715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958115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A4 210 x 297 mm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pptx399_いろいろな禁止マーク2</dc:title>
  <dc:subject>pptx399_いろいろな禁止マーク2</dc:subject>
  <dc:creator>http://www.digipot.net</dc:creator>
  <cp:lastModifiedBy/>
  <cp:revision>1</cp:revision>
  <dcterms:created xsi:type="dcterms:W3CDTF">2014-01-30T05:12:09Z</dcterms:created>
  <dcterms:modified xsi:type="dcterms:W3CDTF">2016-02-28T08:05:06Z</dcterms:modified>
  <cp:category/>
  <cp:version>1</cp:version>
</cp:coreProperties>
</file>